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4" r:id="rId1"/>
  </p:sldMasterIdLst>
  <p:notesMasterIdLst>
    <p:notesMasterId r:id="rId13"/>
  </p:notesMasterIdLst>
  <p:sldIdLst>
    <p:sldId id="256" r:id="rId2"/>
    <p:sldId id="283" r:id="rId3"/>
    <p:sldId id="286" r:id="rId4"/>
    <p:sldId id="282" r:id="rId5"/>
    <p:sldId id="284" r:id="rId6"/>
    <p:sldId id="292" r:id="rId7"/>
    <p:sldId id="291" r:id="rId8"/>
    <p:sldId id="287" r:id="rId9"/>
    <p:sldId id="288" r:id="rId10"/>
    <p:sldId id="289" r:id="rId11"/>
    <p:sldId id="290" r:id="rId12"/>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892" autoAdjust="0"/>
    <p:restoredTop sz="94660"/>
  </p:normalViewPr>
  <p:slideViewPr>
    <p:cSldViewPr>
      <p:cViewPr varScale="1">
        <p:scale>
          <a:sx n="105" d="100"/>
          <a:sy n="105" d="100"/>
        </p:scale>
        <p:origin x="90" y="15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2BDAC02-56A0-45F4-A1F7-41BAC832A31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a:extLst>
              <a:ext uri="{FF2B5EF4-FFF2-40B4-BE49-F238E27FC236}">
                <a16:creationId xmlns:a16="http://schemas.microsoft.com/office/drawing/2014/main" id="{CC5483B1-BFAF-470B-861B-54EB115724C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a:defRPr/>
            </a:pPr>
            <a:fld id="{519F99BE-DF88-4DD8-A094-ACDDF498E406}" type="datetimeFigureOut">
              <a:rPr lang="en-US"/>
              <a:pPr>
                <a:defRPr/>
              </a:pPr>
              <a:t>6/23/2022</a:t>
            </a:fld>
            <a:endParaRPr lang="en-US"/>
          </a:p>
        </p:txBody>
      </p:sp>
      <p:sp>
        <p:nvSpPr>
          <p:cNvPr id="4" name="Slide Image Placeholder 3">
            <a:extLst>
              <a:ext uri="{FF2B5EF4-FFF2-40B4-BE49-F238E27FC236}">
                <a16:creationId xmlns:a16="http://schemas.microsoft.com/office/drawing/2014/main" id="{E1C06992-8298-4E8B-8729-AD443CD58DE2}"/>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CCE8B0D0-A88D-448A-B0F9-EC45DB2D16B9}"/>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90DB08F4-94D2-4225-9798-C4816F01AC1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a:extLst>
              <a:ext uri="{FF2B5EF4-FFF2-40B4-BE49-F238E27FC236}">
                <a16:creationId xmlns:a16="http://schemas.microsoft.com/office/drawing/2014/main" id="{BE2C1093-6AE9-485A-8F00-CC5277315C6F}"/>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a:defRPr/>
            </a:pPr>
            <a:fld id="{3E465B43-01CF-4649-B983-08A4AF2F4DC0}"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Line 3">
            <a:extLst>
              <a:ext uri="{FF2B5EF4-FFF2-40B4-BE49-F238E27FC236}">
                <a16:creationId xmlns:a16="http://schemas.microsoft.com/office/drawing/2014/main" id="{AF701494-9E18-40A6-BDE4-F941A2A75D4E}"/>
              </a:ext>
            </a:extLst>
          </p:cNvPr>
          <p:cNvSpPr/>
          <p:nvPr userDrawn="1"/>
        </p:nvSpPr>
        <p:spPr>
          <a:xfrm flipV="1">
            <a:off x="0" y="6153150"/>
            <a:ext cx="12192000" cy="0"/>
          </a:xfrm>
          <a:prstGeom prst="line">
            <a:avLst/>
          </a:prstGeom>
          <a:ln w="25560">
            <a:solidFill>
              <a:srgbClr val="0A2ECF"/>
            </a:solidFill>
            <a:round/>
          </a:ln>
        </p:spPr>
        <p:style>
          <a:lnRef idx="0">
            <a:scrgbClr r="0" g="0" b="0"/>
          </a:lnRef>
          <a:fillRef idx="0">
            <a:scrgbClr r="0" g="0" b="0"/>
          </a:fillRef>
          <a:effectRef idx="0">
            <a:scrgbClr r="0" g="0" b="0"/>
          </a:effectRef>
          <a:fontRef idx="minor"/>
        </p:style>
      </p:sp>
      <p:pic>
        <p:nvPicPr>
          <p:cNvPr id="5" name="Picture 9">
            <a:extLst>
              <a:ext uri="{FF2B5EF4-FFF2-40B4-BE49-F238E27FC236}">
                <a16:creationId xmlns:a16="http://schemas.microsoft.com/office/drawing/2014/main" id="{2794A0EC-834C-42CE-9CE3-5FDC6D8C958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794875" y="6242052"/>
            <a:ext cx="2262188"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Shape 4">
            <a:extLst>
              <a:ext uri="{FF2B5EF4-FFF2-40B4-BE49-F238E27FC236}">
                <a16:creationId xmlns:a16="http://schemas.microsoft.com/office/drawing/2014/main" id="{05123BD4-E098-4FFF-BB10-72EB04F1C26D}"/>
              </a:ext>
            </a:extLst>
          </p:cNvPr>
          <p:cNvSpPr txBox="1"/>
          <p:nvPr userDrawn="1"/>
        </p:nvSpPr>
        <p:spPr>
          <a:xfrm>
            <a:off x="9756775" y="6577014"/>
            <a:ext cx="2374900" cy="148951"/>
          </a:xfrm>
          <a:prstGeom prst="rect">
            <a:avLst/>
          </a:prstGeom>
          <a:noFill/>
          <a:ln>
            <a:noFill/>
          </a:ln>
        </p:spPr>
        <p:txBody>
          <a:bodyPr lIns="67500" tIns="33750" rIns="67500" bIns="33750">
            <a:spAutoFit/>
          </a:bodyPr>
          <a:lstStyle/>
          <a:p>
            <a:pPr algn="ctr" eaLnBrk="1" fontAlgn="auto" hangingPunct="1">
              <a:spcBef>
                <a:spcPts val="0"/>
              </a:spcBef>
              <a:spcAft>
                <a:spcPts val="0"/>
              </a:spcAft>
              <a:defRPr/>
            </a:pPr>
            <a:r>
              <a:rPr lang="en-IN" sz="525" b="1" spc="-1" dirty="0">
                <a:solidFill>
                  <a:srgbClr val="2E3192"/>
                </a:solidFill>
                <a:latin typeface="Palatino"/>
              </a:rPr>
              <a:t>Department of Electrical and Electronics Engineering</a:t>
            </a:r>
            <a:endParaRPr lang="en-IN" sz="525" spc="-1" dirty="0">
              <a:solidFill>
                <a:srgbClr val="2E3192"/>
              </a:solidFill>
              <a:latin typeface="Arial"/>
            </a:endParaRPr>
          </a:p>
        </p:txBody>
      </p:sp>
      <p:sp>
        <p:nvSpPr>
          <p:cNvPr id="8" name="Line 7">
            <a:extLst>
              <a:ext uri="{FF2B5EF4-FFF2-40B4-BE49-F238E27FC236}">
                <a16:creationId xmlns:a16="http://schemas.microsoft.com/office/drawing/2014/main" id="{D3A5E376-9EA0-4E66-BF05-0CA008959557}"/>
              </a:ext>
            </a:extLst>
          </p:cNvPr>
          <p:cNvSpPr/>
          <p:nvPr userDrawn="1"/>
        </p:nvSpPr>
        <p:spPr>
          <a:xfrm flipV="1">
            <a:off x="0" y="6183313"/>
            <a:ext cx="12192000" cy="0"/>
          </a:xfrm>
          <a:prstGeom prst="line">
            <a:avLst/>
          </a:prstGeom>
          <a:ln w="6480">
            <a:solidFill>
              <a:srgbClr val="2E3192"/>
            </a:solidFill>
            <a:round/>
          </a:ln>
        </p:spPr>
        <p:style>
          <a:lnRef idx="0">
            <a:scrgbClr r="0" g="0" b="0"/>
          </a:lnRef>
          <a:fillRef idx="0">
            <a:scrgbClr r="0" g="0" b="0"/>
          </a:fillRef>
          <a:effectRef idx="0">
            <a:scrgbClr r="0" g="0" b="0"/>
          </a:effectRef>
          <a:fontRef idx="minor"/>
        </p:style>
        <p:txBody>
          <a:bodyPr/>
          <a:lstStyle/>
          <a:p>
            <a:pPr eaLnBrk="1" fontAlgn="auto" hangingPunct="1">
              <a:spcBef>
                <a:spcPts val="0"/>
              </a:spcBef>
              <a:spcAft>
                <a:spcPts val="0"/>
              </a:spcAft>
              <a:defRPr/>
            </a:pPr>
            <a:endParaRPr lang="en-US" dirty="0"/>
          </a:p>
        </p:txBody>
      </p:sp>
      <p:sp>
        <p:nvSpPr>
          <p:cNvPr id="9" name="Title 1">
            <a:extLst>
              <a:ext uri="{FF2B5EF4-FFF2-40B4-BE49-F238E27FC236}">
                <a16:creationId xmlns:a16="http://schemas.microsoft.com/office/drawing/2014/main" id="{1AC5823F-DD36-4B7C-86A5-75FFBD0330E0}"/>
              </a:ext>
            </a:extLst>
          </p:cNvPr>
          <p:cNvSpPr txBox="1">
            <a:spLocks/>
          </p:cNvSpPr>
          <p:nvPr userDrawn="1"/>
        </p:nvSpPr>
        <p:spPr>
          <a:xfrm>
            <a:off x="0" y="-1588"/>
            <a:ext cx="12192000" cy="865188"/>
          </a:xfrm>
          <a:prstGeom prst="rect">
            <a:avLst/>
          </a:prstGeom>
          <a:solidFill>
            <a:srgbClr val="2E3192"/>
          </a:solidFill>
        </p:spPr>
        <p:txBody>
          <a:bodyPr>
            <a:normAutofit/>
          </a:bodyPr>
          <a:lstStyle>
            <a:lvl1pPr algn="ctr" rtl="0" eaLnBrk="0" fontAlgn="base" hangingPunct="0">
              <a:lnSpc>
                <a:spcPct val="90000"/>
              </a:lnSpc>
              <a:spcBef>
                <a:spcPct val="0"/>
              </a:spcBef>
              <a:spcAft>
                <a:spcPct val="0"/>
              </a:spcAft>
              <a:defRPr sz="3600" b="1" kern="1200">
                <a:solidFill>
                  <a:schemeClr val="bg1"/>
                </a:solidFill>
                <a:latin typeface="Garamond" panose="02020404030301010803" pitchFamily="18" charset="0"/>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pPr>
              <a:defRPr/>
            </a:pPr>
            <a:endParaRPr lang="en-US" sz="2700" dirty="0"/>
          </a:p>
        </p:txBody>
      </p:sp>
      <p:sp>
        <p:nvSpPr>
          <p:cNvPr id="7" name="Footer Placeholder 3">
            <a:extLst>
              <a:ext uri="{FF2B5EF4-FFF2-40B4-BE49-F238E27FC236}">
                <a16:creationId xmlns:a16="http://schemas.microsoft.com/office/drawing/2014/main" id="{653BC6A5-1A5A-4DA2-9D84-7729018F431B}"/>
              </a:ext>
            </a:extLst>
          </p:cNvPr>
          <p:cNvSpPr>
            <a:spLocks noGrp="1"/>
          </p:cNvSpPr>
          <p:nvPr>
            <p:ph type="ftr" sz="quarter" idx="10"/>
          </p:nvPr>
        </p:nvSpPr>
        <p:spPr>
          <a:xfrm>
            <a:off x="4038600" y="6356352"/>
            <a:ext cx="4114800" cy="365125"/>
          </a:xfrm>
          <a:prstGeom prst="rect">
            <a:avLst/>
          </a:prstGeom>
          <a:ln>
            <a:noFill/>
          </a:ln>
        </p:spPr>
        <p:txBody>
          <a:bodyPr/>
          <a:lstStyle>
            <a:lvl1pPr algn="ctr">
              <a:defRPr>
                <a:latin typeface="Garamond" panose="02020404030301010803" pitchFamily="18" charset="0"/>
              </a:defRPr>
            </a:lvl1pPr>
          </a:lstStyle>
          <a:p>
            <a:pPr>
              <a:defRPr/>
            </a:pPr>
            <a:r>
              <a:rPr lang="en-US"/>
              <a:t>Switched Mode Power Converter</a:t>
            </a:r>
            <a:endParaRPr lang="en-US" dirty="0"/>
          </a:p>
        </p:txBody>
      </p:sp>
    </p:spTree>
    <p:extLst>
      <p:ext uri="{BB962C8B-B14F-4D97-AF65-F5344CB8AC3E}">
        <p14:creationId xmlns:p14="http://schemas.microsoft.com/office/powerpoint/2010/main" val="3317430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3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lvl1pPr>
              <a:defRPr>
                <a:latin typeface="Garamond" panose="02020404030301010803" pitchFamily="18" charset="0"/>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latin typeface="Garamond" panose="02020404030301010803"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795924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PlaceHolder 2">
            <a:extLst>
              <a:ext uri="{FF2B5EF4-FFF2-40B4-BE49-F238E27FC236}">
                <a16:creationId xmlns:a16="http://schemas.microsoft.com/office/drawing/2014/main" id="{0F638D4A-CC94-44BD-BE7C-0A89112C524B}"/>
              </a:ext>
            </a:extLst>
          </p:cNvPr>
          <p:cNvSpPr txBox="1">
            <a:spLocks/>
          </p:cNvSpPr>
          <p:nvPr userDrawn="1"/>
        </p:nvSpPr>
        <p:spPr>
          <a:xfrm>
            <a:off x="71439" y="6269038"/>
            <a:ext cx="865187" cy="171450"/>
          </a:xfrm>
          <a:prstGeom prst="rect">
            <a:avLst/>
          </a:prstGeom>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defRPr/>
            </a:pPr>
            <a:fld id="{194A4DAB-6BFD-48E9-8A1C-48AA3080BFE5}" type="slidenum">
              <a:rPr lang="en-IN" altLang="en-US" sz="900" smtClean="0">
                <a:solidFill>
                  <a:srgbClr val="8F93C7"/>
                </a:solidFill>
                <a:latin typeface="Garamond" panose="02020404030301010803" pitchFamily="18" charset="0"/>
              </a:rPr>
              <a:pPr algn="ctr" eaLnBrk="1" hangingPunct="1">
                <a:defRPr/>
              </a:pPr>
              <a:t>‹#›</a:t>
            </a:fld>
            <a:endParaRPr lang="en-IN" altLang="en-US" sz="900">
              <a:solidFill>
                <a:srgbClr val="898989"/>
              </a:solidFill>
              <a:latin typeface="Times New Roman" panose="02020603050405020304" pitchFamily="18" charset="0"/>
            </a:endParaRPr>
          </a:p>
        </p:txBody>
      </p:sp>
      <p:sp>
        <p:nvSpPr>
          <p:cNvPr id="4" name="Line 3">
            <a:extLst>
              <a:ext uri="{FF2B5EF4-FFF2-40B4-BE49-F238E27FC236}">
                <a16:creationId xmlns:a16="http://schemas.microsoft.com/office/drawing/2014/main" id="{91CCA40F-96A8-44B1-AC0E-94E8EA4D8955}"/>
              </a:ext>
            </a:extLst>
          </p:cNvPr>
          <p:cNvSpPr/>
          <p:nvPr userDrawn="1"/>
        </p:nvSpPr>
        <p:spPr>
          <a:xfrm flipV="1">
            <a:off x="0" y="6153150"/>
            <a:ext cx="12192000" cy="0"/>
          </a:xfrm>
          <a:prstGeom prst="line">
            <a:avLst/>
          </a:prstGeom>
          <a:ln w="25560">
            <a:solidFill>
              <a:srgbClr val="0A2ECF"/>
            </a:solidFill>
            <a:round/>
          </a:ln>
        </p:spPr>
        <p:style>
          <a:lnRef idx="0">
            <a:scrgbClr r="0" g="0" b="0"/>
          </a:lnRef>
          <a:fillRef idx="0">
            <a:scrgbClr r="0" g="0" b="0"/>
          </a:fillRef>
          <a:effectRef idx="0">
            <a:scrgbClr r="0" g="0" b="0"/>
          </a:effectRef>
          <a:fontRef idx="minor"/>
        </p:style>
      </p:sp>
      <p:pic>
        <p:nvPicPr>
          <p:cNvPr id="5" name="Picture 9">
            <a:extLst>
              <a:ext uri="{FF2B5EF4-FFF2-40B4-BE49-F238E27FC236}">
                <a16:creationId xmlns:a16="http://schemas.microsoft.com/office/drawing/2014/main" id="{58611F69-42A6-49A8-A904-EC5816A1AE8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700589" y="6203952"/>
            <a:ext cx="27908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Shape 4">
            <a:extLst>
              <a:ext uri="{FF2B5EF4-FFF2-40B4-BE49-F238E27FC236}">
                <a16:creationId xmlns:a16="http://schemas.microsoft.com/office/drawing/2014/main" id="{D0375172-788A-4A9C-BFAC-65CC8951FAEC}"/>
              </a:ext>
            </a:extLst>
          </p:cNvPr>
          <p:cNvSpPr txBox="1"/>
          <p:nvPr userDrawn="1"/>
        </p:nvSpPr>
        <p:spPr>
          <a:xfrm>
            <a:off x="4863081" y="6605589"/>
            <a:ext cx="2604519" cy="191270"/>
          </a:xfrm>
          <a:prstGeom prst="rect">
            <a:avLst/>
          </a:prstGeom>
          <a:noFill/>
          <a:ln>
            <a:noFill/>
          </a:ln>
        </p:spPr>
        <p:txBody>
          <a:bodyPr wrap="square" lIns="67500" tIns="33750" rIns="67500" bIns="33750">
            <a:spAutoFit/>
          </a:bodyPr>
          <a:lstStyle/>
          <a:p>
            <a:pPr algn="ctr" eaLnBrk="1" fontAlgn="auto" hangingPunct="1">
              <a:spcBef>
                <a:spcPts val="0"/>
              </a:spcBef>
              <a:spcAft>
                <a:spcPts val="0"/>
              </a:spcAft>
              <a:defRPr/>
            </a:pPr>
            <a:r>
              <a:rPr lang="en-IN" sz="800" b="1" spc="-1" dirty="0">
                <a:solidFill>
                  <a:srgbClr val="2E3192"/>
                </a:solidFill>
                <a:latin typeface="Palatino"/>
              </a:rPr>
              <a:t>Department of Electrical and Electronics Engineering</a:t>
            </a:r>
            <a:endParaRPr lang="en-IN" sz="800" spc="-1" dirty="0">
              <a:solidFill>
                <a:srgbClr val="2E3192"/>
              </a:solidFill>
              <a:latin typeface="Arial"/>
            </a:endParaRPr>
          </a:p>
        </p:txBody>
      </p:sp>
      <p:sp>
        <p:nvSpPr>
          <p:cNvPr id="7" name="TextShape 6">
            <a:extLst>
              <a:ext uri="{FF2B5EF4-FFF2-40B4-BE49-F238E27FC236}">
                <a16:creationId xmlns:a16="http://schemas.microsoft.com/office/drawing/2014/main" id="{BCE8C732-7783-44C1-9080-4EF2144D8DD8}"/>
              </a:ext>
            </a:extLst>
          </p:cNvPr>
          <p:cNvSpPr txBox="1"/>
          <p:nvPr userDrawn="1"/>
        </p:nvSpPr>
        <p:spPr>
          <a:xfrm>
            <a:off x="134939" y="6440490"/>
            <a:ext cx="981075" cy="365125"/>
          </a:xfrm>
          <a:prstGeom prst="rect">
            <a:avLst/>
          </a:prstGeom>
          <a:noFill/>
          <a:ln>
            <a:noFill/>
          </a:ln>
        </p:spPr>
        <p:txBody>
          <a:bodyPr anchor="ctr"/>
          <a:lstStyle/>
          <a:p>
            <a:pPr eaLnBrk="1" fontAlgn="auto" hangingPunct="1">
              <a:spcBef>
                <a:spcPts val="0"/>
              </a:spcBef>
              <a:spcAft>
                <a:spcPts val="0"/>
              </a:spcAft>
              <a:defRPr/>
            </a:pPr>
            <a:fld id="{8BAA70A0-19D7-4674-A275-1A3E647F8FED}" type="datetime">
              <a:rPr lang="en-IN" sz="750" spc="-1">
                <a:solidFill>
                  <a:srgbClr val="2E3192"/>
                </a:solidFill>
                <a:latin typeface="Calibri"/>
              </a:rPr>
              <a:pPr eaLnBrk="1" fontAlgn="auto" hangingPunct="1">
                <a:spcBef>
                  <a:spcPts val="0"/>
                </a:spcBef>
                <a:spcAft>
                  <a:spcPts val="0"/>
                </a:spcAft>
                <a:defRPr/>
              </a:pPr>
              <a:t>23-06-2022</a:t>
            </a:fld>
            <a:endParaRPr lang="en-IN" sz="750" spc="-1" dirty="0">
              <a:solidFill>
                <a:srgbClr val="2E3192"/>
              </a:solidFill>
              <a:latin typeface="Arial"/>
            </a:endParaRPr>
          </a:p>
        </p:txBody>
      </p:sp>
      <p:sp>
        <p:nvSpPr>
          <p:cNvPr id="8" name="Line 7">
            <a:extLst>
              <a:ext uri="{FF2B5EF4-FFF2-40B4-BE49-F238E27FC236}">
                <a16:creationId xmlns:a16="http://schemas.microsoft.com/office/drawing/2014/main" id="{B5A090DA-D713-4BF3-BA87-66A76F84BE9A}"/>
              </a:ext>
            </a:extLst>
          </p:cNvPr>
          <p:cNvSpPr/>
          <p:nvPr userDrawn="1"/>
        </p:nvSpPr>
        <p:spPr>
          <a:xfrm flipV="1">
            <a:off x="0" y="6183313"/>
            <a:ext cx="12192000" cy="0"/>
          </a:xfrm>
          <a:prstGeom prst="line">
            <a:avLst/>
          </a:prstGeom>
          <a:ln w="6480">
            <a:solidFill>
              <a:srgbClr val="2E3192"/>
            </a:solidFill>
            <a:round/>
          </a:ln>
        </p:spPr>
        <p:style>
          <a:lnRef idx="0">
            <a:scrgbClr r="0" g="0" b="0"/>
          </a:lnRef>
          <a:fillRef idx="0">
            <a:scrgbClr r="0" g="0" b="0"/>
          </a:fillRef>
          <a:effectRef idx="0">
            <a:scrgbClr r="0" g="0" b="0"/>
          </a:effectRef>
          <a:fontRef idx="minor"/>
        </p:style>
        <p:txBody>
          <a:bodyPr/>
          <a:lstStyle/>
          <a:p>
            <a:pPr eaLnBrk="1" fontAlgn="auto" hangingPunct="1">
              <a:spcBef>
                <a:spcPts val="0"/>
              </a:spcBef>
              <a:spcAft>
                <a:spcPts val="0"/>
              </a:spcAft>
              <a:defRPr/>
            </a:pPr>
            <a:endParaRPr lang="en-US" dirty="0"/>
          </a:p>
        </p:txBody>
      </p:sp>
      <p:sp>
        <p:nvSpPr>
          <p:cNvPr id="10" name="Title 1"/>
          <p:cNvSpPr>
            <a:spLocks noGrp="1"/>
          </p:cNvSpPr>
          <p:nvPr>
            <p:ph type="ctrTitle"/>
          </p:nvPr>
        </p:nvSpPr>
        <p:spPr>
          <a:xfrm>
            <a:off x="1786759" y="3034862"/>
            <a:ext cx="8177048" cy="788276"/>
          </a:xfrm>
          <a:prstGeom prst="rect">
            <a:avLst/>
          </a:prstGeom>
          <a:solidFill>
            <a:srgbClr val="2E3192"/>
          </a:solidFill>
        </p:spPr>
        <p:txBody>
          <a:bodyPr>
            <a:normAutofit/>
          </a:bodyPr>
          <a:lstStyle>
            <a:lvl1pPr algn="ctr">
              <a:defRPr sz="2700" b="1">
                <a:solidFill>
                  <a:schemeClr val="bg1"/>
                </a:solidFill>
                <a:latin typeface="Garamond" panose="02020404030301010803" pitchFamily="18" charset="0"/>
              </a:defRPr>
            </a:lvl1pPr>
          </a:lstStyle>
          <a:p>
            <a:endParaRPr lang="en-US" dirty="0"/>
          </a:p>
        </p:txBody>
      </p:sp>
    </p:spTree>
    <p:extLst>
      <p:ext uri="{BB962C8B-B14F-4D97-AF65-F5344CB8AC3E}">
        <p14:creationId xmlns:p14="http://schemas.microsoft.com/office/powerpoint/2010/main" val="3670877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4" name="PlaceHolder 2">
            <a:extLst>
              <a:ext uri="{FF2B5EF4-FFF2-40B4-BE49-F238E27FC236}">
                <a16:creationId xmlns:a16="http://schemas.microsoft.com/office/drawing/2014/main" id="{FC13E972-B5B8-4BAE-AB27-045A4B1F685D}"/>
              </a:ext>
            </a:extLst>
          </p:cNvPr>
          <p:cNvSpPr txBox="1">
            <a:spLocks/>
          </p:cNvSpPr>
          <p:nvPr userDrawn="1"/>
        </p:nvSpPr>
        <p:spPr>
          <a:xfrm>
            <a:off x="71439" y="6269038"/>
            <a:ext cx="865187" cy="171450"/>
          </a:xfrm>
          <a:prstGeom prst="rect">
            <a:avLst/>
          </a:prstGeom>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defRPr/>
            </a:pPr>
            <a:fld id="{41C2B04A-02E7-493E-AF28-A2FA70A549D7}" type="slidenum">
              <a:rPr lang="en-IN" altLang="en-US" sz="900" smtClean="0">
                <a:solidFill>
                  <a:srgbClr val="8F93C7"/>
                </a:solidFill>
                <a:latin typeface="Garamond" panose="02020404030301010803" pitchFamily="18" charset="0"/>
              </a:rPr>
              <a:pPr algn="ctr" eaLnBrk="1" hangingPunct="1">
                <a:defRPr/>
              </a:pPr>
              <a:t>‹#›</a:t>
            </a:fld>
            <a:endParaRPr lang="en-IN" altLang="en-US" sz="900" dirty="0">
              <a:solidFill>
                <a:srgbClr val="898989"/>
              </a:solidFill>
              <a:latin typeface="Times New Roman" panose="02020603050405020304" pitchFamily="18" charset="0"/>
            </a:endParaRPr>
          </a:p>
        </p:txBody>
      </p:sp>
      <p:sp>
        <p:nvSpPr>
          <p:cNvPr id="5" name="Line 3">
            <a:extLst>
              <a:ext uri="{FF2B5EF4-FFF2-40B4-BE49-F238E27FC236}">
                <a16:creationId xmlns:a16="http://schemas.microsoft.com/office/drawing/2014/main" id="{AF26997B-6D54-4F79-BEAA-B8A2FBDE0BC5}"/>
              </a:ext>
            </a:extLst>
          </p:cNvPr>
          <p:cNvSpPr/>
          <p:nvPr userDrawn="1"/>
        </p:nvSpPr>
        <p:spPr>
          <a:xfrm flipV="1">
            <a:off x="0" y="6153150"/>
            <a:ext cx="12192000" cy="0"/>
          </a:xfrm>
          <a:prstGeom prst="line">
            <a:avLst/>
          </a:prstGeom>
          <a:ln w="25560">
            <a:solidFill>
              <a:srgbClr val="0A2ECF"/>
            </a:solidFill>
            <a:round/>
          </a:ln>
        </p:spPr>
        <p:style>
          <a:lnRef idx="0">
            <a:scrgbClr r="0" g="0" b="0"/>
          </a:lnRef>
          <a:fillRef idx="0">
            <a:scrgbClr r="0" g="0" b="0"/>
          </a:fillRef>
          <a:effectRef idx="0">
            <a:scrgbClr r="0" g="0" b="0"/>
          </a:effectRef>
          <a:fontRef idx="minor"/>
        </p:style>
      </p:sp>
      <p:sp>
        <p:nvSpPr>
          <p:cNvPr id="8" name="TextShape 6">
            <a:extLst>
              <a:ext uri="{FF2B5EF4-FFF2-40B4-BE49-F238E27FC236}">
                <a16:creationId xmlns:a16="http://schemas.microsoft.com/office/drawing/2014/main" id="{77538C78-1CFC-4DC7-9F3D-E66390D27661}"/>
              </a:ext>
            </a:extLst>
          </p:cNvPr>
          <p:cNvSpPr txBox="1"/>
          <p:nvPr userDrawn="1"/>
        </p:nvSpPr>
        <p:spPr>
          <a:xfrm>
            <a:off x="134939" y="6440490"/>
            <a:ext cx="981075" cy="365125"/>
          </a:xfrm>
          <a:prstGeom prst="rect">
            <a:avLst/>
          </a:prstGeom>
          <a:noFill/>
          <a:ln>
            <a:noFill/>
          </a:ln>
        </p:spPr>
        <p:txBody>
          <a:bodyPr anchor="ctr"/>
          <a:lstStyle/>
          <a:p>
            <a:pPr eaLnBrk="1" fontAlgn="auto" hangingPunct="1">
              <a:spcBef>
                <a:spcPts val="0"/>
              </a:spcBef>
              <a:spcAft>
                <a:spcPts val="0"/>
              </a:spcAft>
              <a:defRPr/>
            </a:pPr>
            <a:fld id="{8BAA70A0-19D7-4674-A275-1A3E647F8FED}" type="datetime">
              <a:rPr lang="en-IN" sz="750" spc="-1">
                <a:solidFill>
                  <a:srgbClr val="2E3192"/>
                </a:solidFill>
                <a:latin typeface="Calibri"/>
              </a:rPr>
              <a:pPr eaLnBrk="1" fontAlgn="auto" hangingPunct="1">
                <a:spcBef>
                  <a:spcPts val="0"/>
                </a:spcBef>
                <a:spcAft>
                  <a:spcPts val="0"/>
                </a:spcAft>
                <a:defRPr/>
              </a:pPr>
              <a:t>23-06-2022</a:t>
            </a:fld>
            <a:endParaRPr lang="en-IN" sz="750" spc="-1" dirty="0">
              <a:solidFill>
                <a:srgbClr val="2E3192"/>
              </a:solidFill>
              <a:latin typeface="Arial"/>
            </a:endParaRPr>
          </a:p>
        </p:txBody>
      </p:sp>
      <p:sp>
        <p:nvSpPr>
          <p:cNvPr id="9" name="Line 7">
            <a:extLst>
              <a:ext uri="{FF2B5EF4-FFF2-40B4-BE49-F238E27FC236}">
                <a16:creationId xmlns:a16="http://schemas.microsoft.com/office/drawing/2014/main" id="{557FE46A-2A72-4465-8B3B-9D0C5F8A630B}"/>
              </a:ext>
            </a:extLst>
          </p:cNvPr>
          <p:cNvSpPr/>
          <p:nvPr userDrawn="1"/>
        </p:nvSpPr>
        <p:spPr>
          <a:xfrm flipV="1">
            <a:off x="0" y="6183313"/>
            <a:ext cx="12192000" cy="0"/>
          </a:xfrm>
          <a:prstGeom prst="line">
            <a:avLst/>
          </a:prstGeom>
          <a:ln w="6480">
            <a:solidFill>
              <a:srgbClr val="2E3192"/>
            </a:solidFill>
            <a:round/>
          </a:ln>
        </p:spPr>
        <p:style>
          <a:lnRef idx="0">
            <a:scrgbClr r="0" g="0" b="0"/>
          </a:lnRef>
          <a:fillRef idx="0">
            <a:scrgbClr r="0" g="0" b="0"/>
          </a:fillRef>
          <a:effectRef idx="0">
            <a:scrgbClr r="0" g="0" b="0"/>
          </a:effectRef>
          <a:fontRef idx="minor"/>
        </p:style>
        <p:txBody>
          <a:bodyPr/>
          <a:lstStyle/>
          <a:p>
            <a:pPr eaLnBrk="1" fontAlgn="auto" hangingPunct="1">
              <a:spcBef>
                <a:spcPts val="0"/>
              </a:spcBef>
              <a:spcAft>
                <a:spcPts val="0"/>
              </a:spcAft>
              <a:defRPr/>
            </a:pPr>
            <a:endParaRPr lang="en-US" dirty="0"/>
          </a:p>
        </p:txBody>
      </p:sp>
      <p:sp>
        <p:nvSpPr>
          <p:cNvPr id="2" name="Title 1"/>
          <p:cNvSpPr>
            <a:spLocks noGrp="1"/>
          </p:cNvSpPr>
          <p:nvPr>
            <p:ph type="title"/>
          </p:nvPr>
        </p:nvSpPr>
        <p:spPr>
          <a:xfrm>
            <a:off x="0" y="-794"/>
            <a:ext cx="12192000" cy="864000"/>
          </a:xfrm>
          <a:prstGeom prst="rect">
            <a:avLst/>
          </a:prstGeom>
          <a:solidFill>
            <a:srgbClr val="2E3192"/>
          </a:solidFill>
        </p:spPr>
        <p:txBody>
          <a:bodyPr anchor="ctr">
            <a:normAutofit/>
          </a:bodyPr>
          <a:lstStyle>
            <a:lvl1pPr algn="ctr">
              <a:defRPr sz="2700" b="1">
                <a:solidFill>
                  <a:schemeClr val="bg1"/>
                </a:solidFill>
                <a:latin typeface="Garamond" panose="02020404030301010803" pitchFamily="18" charset="0"/>
              </a:defRPr>
            </a:lvl1pPr>
          </a:lstStyle>
          <a:p>
            <a:r>
              <a:rPr lang="en-US" dirty="0"/>
              <a:t>Click to edit Master title style</a:t>
            </a:r>
          </a:p>
        </p:txBody>
      </p:sp>
      <p:sp>
        <p:nvSpPr>
          <p:cNvPr id="3" name="Content Placeholder 2"/>
          <p:cNvSpPr>
            <a:spLocks noGrp="1"/>
          </p:cNvSpPr>
          <p:nvPr>
            <p:ph idx="1"/>
          </p:nvPr>
        </p:nvSpPr>
        <p:spPr>
          <a:xfrm>
            <a:off x="0" y="871935"/>
            <a:ext cx="12192000" cy="5209554"/>
          </a:xfrm>
          <a:prstGeom prst="rect">
            <a:avLst/>
          </a:prstGeom>
        </p:spPr>
        <p:txBody>
          <a:bodyPr/>
          <a:lstStyle>
            <a:lvl1pPr marL="404813" indent="-404813">
              <a:buFont typeface="Wingdings" panose="05000000000000000000" pitchFamily="2" charset="2"/>
              <a:buChar char="Ø"/>
              <a:defRPr>
                <a:latin typeface="Garamond" panose="02020404030301010803" pitchFamily="18" charset="0"/>
              </a:defRPr>
            </a:lvl1pPr>
            <a:lvl2pPr marL="514350" indent="-311944">
              <a:buFont typeface="Wingdings" panose="05000000000000000000" pitchFamily="2" charset="2"/>
              <a:buChar char="Ø"/>
              <a:defRPr>
                <a:latin typeface="Garamond" panose="02020404030301010803" pitchFamily="18" charset="0"/>
              </a:defRPr>
            </a:lvl2pPr>
            <a:lvl3pPr marL="857250" indent="-315516">
              <a:buFont typeface="Wingdings" panose="05000000000000000000" pitchFamily="2" charset="2"/>
              <a:buChar char="Ø"/>
              <a:defRPr>
                <a:latin typeface="Garamond" panose="02020404030301010803" pitchFamily="18" charset="0"/>
              </a:defRPr>
            </a:lvl3pPr>
            <a:lvl4pPr marL="1200150" indent="-326231">
              <a:buFont typeface="Wingdings" panose="05000000000000000000" pitchFamily="2" charset="2"/>
              <a:buChar char="Ø"/>
              <a:defRPr>
                <a:latin typeface="Garamond" panose="02020404030301010803" pitchFamily="18" charset="0"/>
              </a:defRPr>
            </a:lvl4pPr>
            <a:lvl5pPr marL="1543050" indent="-265510">
              <a:buFont typeface="Wingdings" panose="05000000000000000000" pitchFamily="2" charset="2"/>
              <a:buChar char="Ø"/>
              <a:defRPr>
                <a:latin typeface="Garamond" panose="02020404030301010803"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a:extLst>
              <a:ext uri="{FF2B5EF4-FFF2-40B4-BE49-F238E27FC236}">
                <a16:creationId xmlns:a16="http://schemas.microsoft.com/office/drawing/2014/main" id="{8FBB3E09-21D7-4B5A-9B6A-B916CB3A6AE2}"/>
              </a:ext>
            </a:extLst>
          </p:cNvPr>
          <p:cNvSpPr>
            <a:spLocks noGrp="1"/>
          </p:cNvSpPr>
          <p:nvPr>
            <p:ph type="ftr" sz="quarter" idx="10"/>
          </p:nvPr>
        </p:nvSpPr>
        <p:spPr>
          <a:xfrm>
            <a:off x="4038600" y="6356352"/>
            <a:ext cx="4114800" cy="365125"/>
          </a:xfrm>
          <a:prstGeom prst="rect">
            <a:avLst/>
          </a:prstGeom>
        </p:spPr>
        <p:txBody>
          <a:bodyPr/>
          <a:lstStyle>
            <a:lvl1pPr algn="ctr">
              <a:defRPr>
                <a:solidFill>
                  <a:srgbClr val="2E3192"/>
                </a:solidFill>
                <a:latin typeface="Garamond" panose="02020404030301010803" pitchFamily="18" charset="0"/>
              </a:defRPr>
            </a:lvl1pPr>
          </a:lstStyle>
          <a:p>
            <a:pPr>
              <a:defRPr/>
            </a:pPr>
            <a:r>
              <a:rPr lang="en-US" dirty="0"/>
              <a:t>Switched Mode Power Converter</a:t>
            </a:r>
          </a:p>
        </p:txBody>
      </p:sp>
      <p:pic>
        <p:nvPicPr>
          <p:cNvPr id="12" name="Picture 11">
            <a:extLst>
              <a:ext uri="{FF2B5EF4-FFF2-40B4-BE49-F238E27FC236}">
                <a16:creationId xmlns:a16="http://schemas.microsoft.com/office/drawing/2014/main" id="{20AC47F2-897C-4A6C-B3C1-EA48AB0E8C50}"/>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700793" y="6292702"/>
            <a:ext cx="2262188"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Shape 4">
            <a:extLst>
              <a:ext uri="{FF2B5EF4-FFF2-40B4-BE49-F238E27FC236}">
                <a16:creationId xmlns:a16="http://schemas.microsoft.com/office/drawing/2014/main" id="{45C8AC5A-FF38-4F6A-B1F9-65346D1F4CE2}"/>
              </a:ext>
            </a:extLst>
          </p:cNvPr>
          <p:cNvSpPr txBox="1"/>
          <p:nvPr userDrawn="1"/>
        </p:nvSpPr>
        <p:spPr>
          <a:xfrm>
            <a:off x="9379733" y="6628966"/>
            <a:ext cx="3000555" cy="160492"/>
          </a:xfrm>
          <a:prstGeom prst="rect">
            <a:avLst/>
          </a:prstGeom>
          <a:noFill/>
          <a:ln>
            <a:noFill/>
          </a:ln>
        </p:spPr>
        <p:txBody>
          <a:bodyPr wrap="square" lIns="67500" tIns="33750" rIns="67500" bIns="33750">
            <a:spAutoFit/>
          </a:bodyPr>
          <a:lstStyle/>
          <a:p>
            <a:pPr algn="ctr" eaLnBrk="1" fontAlgn="auto" hangingPunct="1">
              <a:spcBef>
                <a:spcPts val="0"/>
              </a:spcBef>
              <a:spcAft>
                <a:spcPts val="0"/>
              </a:spcAft>
              <a:defRPr/>
            </a:pPr>
            <a:r>
              <a:rPr lang="en-IN" sz="600" b="1" spc="-1" dirty="0">
                <a:solidFill>
                  <a:srgbClr val="2E3192"/>
                </a:solidFill>
                <a:latin typeface="Garamond" panose="02020404030301010803" pitchFamily="18" charset="0"/>
              </a:rPr>
              <a:t>Department of Electrical and Electronics </a:t>
            </a:r>
            <a:r>
              <a:rPr lang="en-IN" sz="600" b="0" spc="-1" dirty="0">
                <a:solidFill>
                  <a:srgbClr val="2E3192"/>
                </a:solidFill>
                <a:latin typeface="Garamond" panose="02020404030301010803" pitchFamily="18" charset="0"/>
              </a:rPr>
              <a:t>Engineering</a:t>
            </a:r>
          </a:p>
        </p:txBody>
      </p:sp>
    </p:spTree>
    <p:extLst>
      <p:ext uri="{BB962C8B-B14F-4D97-AF65-F5344CB8AC3E}">
        <p14:creationId xmlns:p14="http://schemas.microsoft.com/office/powerpoint/2010/main" val="2677661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PlaceHolder 2">
            <a:extLst>
              <a:ext uri="{FF2B5EF4-FFF2-40B4-BE49-F238E27FC236}">
                <a16:creationId xmlns:a16="http://schemas.microsoft.com/office/drawing/2014/main" id="{6AF6C783-B0D3-4C62-AB18-4E04497C70C6}"/>
              </a:ext>
            </a:extLst>
          </p:cNvPr>
          <p:cNvSpPr txBox="1">
            <a:spLocks/>
          </p:cNvSpPr>
          <p:nvPr userDrawn="1"/>
        </p:nvSpPr>
        <p:spPr>
          <a:xfrm>
            <a:off x="71439" y="6269038"/>
            <a:ext cx="865187" cy="171450"/>
          </a:xfrm>
          <a:prstGeom prst="rect">
            <a:avLst/>
          </a:prstGeom>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defRPr/>
            </a:pPr>
            <a:fld id="{FC49F548-0547-4923-932F-BD0836ADED58}" type="slidenum">
              <a:rPr lang="en-IN" altLang="en-US" sz="900" smtClean="0">
                <a:solidFill>
                  <a:srgbClr val="8F93C7"/>
                </a:solidFill>
                <a:latin typeface="Garamond" panose="02020404030301010803" pitchFamily="18" charset="0"/>
              </a:rPr>
              <a:pPr algn="ctr" eaLnBrk="1" hangingPunct="1">
                <a:defRPr/>
              </a:pPr>
              <a:t>‹#›</a:t>
            </a:fld>
            <a:endParaRPr lang="en-IN" altLang="en-US" sz="900">
              <a:solidFill>
                <a:srgbClr val="898989"/>
              </a:solidFill>
              <a:latin typeface="Times New Roman" panose="02020603050405020304" pitchFamily="18" charset="0"/>
            </a:endParaRPr>
          </a:p>
        </p:txBody>
      </p:sp>
      <p:sp>
        <p:nvSpPr>
          <p:cNvPr id="8" name="TextShape 6">
            <a:extLst>
              <a:ext uri="{FF2B5EF4-FFF2-40B4-BE49-F238E27FC236}">
                <a16:creationId xmlns:a16="http://schemas.microsoft.com/office/drawing/2014/main" id="{5C9B34DF-1CB0-46D0-BBD7-DF21CEA10A43}"/>
              </a:ext>
            </a:extLst>
          </p:cNvPr>
          <p:cNvSpPr txBox="1"/>
          <p:nvPr userDrawn="1"/>
        </p:nvSpPr>
        <p:spPr>
          <a:xfrm>
            <a:off x="134939" y="6440490"/>
            <a:ext cx="981075" cy="365125"/>
          </a:xfrm>
          <a:prstGeom prst="rect">
            <a:avLst/>
          </a:prstGeom>
          <a:noFill/>
          <a:ln>
            <a:noFill/>
          </a:ln>
        </p:spPr>
        <p:txBody>
          <a:bodyPr anchor="ctr"/>
          <a:lstStyle/>
          <a:p>
            <a:pPr eaLnBrk="1" fontAlgn="auto" hangingPunct="1">
              <a:spcBef>
                <a:spcPts val="0"/>
              </a:spcBef>
              <a:spcAft>
                <a:spcPts val="0"/>
              </a:spcAft>
              <a:defRPr/>
            </a:pPr>
            <a:fld id="{8BAA70A0-19D7-4674-A275-1A3E647F8FED}" type="datetime">
              <a:rPr lang="en-IN" sz="750" spc="-1">
                <a:solidFill>
                  <a:srgbClr val="2E3192"/>
                </a:solidFill>
                <a:latin typeface="Calibri"/>
              </a:rPr>
              <a:pPr eaLnBrk="1" fontAlgn="auto" hangingPunct="1">
                <a:spcBef>
                  <a:spcPts val="0"/>
                </a:spcBef>
                <a:spcAft>
                  <a:spcPts val="0"/>
                </a:spcAft>
                <a:defRPr/>
              </a:pPr>
              <a:t>23-06-2022</a:t>
            </a:fld>
            <a:endParaRPr lang="en-IN" sz="750" spc="-1" dirty="0">
              <a:solidFill>
                <a:srgbClr val="2E3192"/>
              </a:solidFill>
              <a:latin typeface="Arial"/>
            </a:endParaRPr>
          </a:p>
        </p:txBody>
      </p:sp>
      <p:sp>
        <p:nvSpPr>
          <p:cNvPr id="9" name="Line 3">
            <a:extLst>
              <a:ext uri="{FF2B5EF4-FFF2-40B4-BE49-F238E27FC236}">
                <a16:creationId xmlns:a16="http://schemas.microsoft.com/office/drawing/2014/main" id="{1F1387DA-3AFB-4237-B939-F23A0B7A1E65}"/>
              </a:ext>
            </a:extLst>
          </p:cNvPr>
          <p:cNvSpPr/>
          <p:nvPr userDrawn="1"/>
        </p:nvSpPr>
        <p:spPr>
          <a:xfrm flipV="1">
            <a:off x="0" y="6191650"/>
            <a:ext cx="12192000" cy="0"/>
          </a:xfrm>
          <a:prstGeom prst="line">
            <a:avLst/>
          </a:prstGeom>
          <a:ln w="25560">
            <a:solidFill>
              <a:srgbClr val="0A2ECF"/>
            </a:solidFill>
            <a:round/>
          </a:ln>
        </p:spPr>
        <p:style>
          <a:lnRef idx="0">
            <a:scrgbClr r="0" g="0" b="0"/>
          </a:lnRef>
          <a:fillRef idx="0">
            <a:scrgbClr r="0" g="0" b="0"/>
          </a:fillRef>
          <a:effectRef idx="0">
            <a:scrgbClr r="0" g="0" b="0"/>
          </a:effectRef>
          <a:fontRef idx="minor"/>
        </p:style>
      </p:sp>
      <p:sp>
        <p:nvSpPr>
          <p:cNvPr id="3" name="Content Placeholder 2"/>
          <p:cNvSpPr>
            <a:spLocks noGrp="1"/>
          </p:cNvSpPr>
          <p:nvPr>
            <p:ph sz="half" idx="1"/>
          </p:nvPr>
        </p:nvSpPr>
        <p:spPr>
          <a:xfrm>
            <a:off x="354724" y="1253331"/>
            <a:ext cx="5181600" cy="4351338"/>
          </a:xfrm>
          <a:prstGeom prst="rect">
            <a:avLst/>
          </a:prstGeom>
        </p:spPr>
        <p:txBody>
          <a:bodyPr/>
          <a:lstStyle>
            <a:lvl1pPr marL="171450" indent="-171450">
              <a:buFont typeface="Wingdings" panose="05000000000000000000" pitchFamily="2" charset="2"/>
              <a:buChar char="Ø"/>
              <a:defRPr>
                <a:latin typeface="Garamond" panose="02020404030301010803" pitchFamily="18" charset="0"/>
              </a:defRPr>
            </a:lvl1pPr>
            <a:lvl2pPr marL="514350" indent="-171450">
              <a:buFont typeface="Wingdings" panose="05000000000000000000" pitchFamily="2" charset="2"/>
              <a:buChar char="Ø"/>
              <a:defRPr>
                <a:latin typeface="Garamond" panose="02020404030301010803" pitchFamily="18" charset="0"/>
              </a:defRPr>
            </a:lvl2pPr>
            <a:lvl3pPr marL="857250" indent="-171450">
              <a:buFont typeface="Wingdings" panose="05000000000000000000" pitchFamily="2" charset="2"/>
              <a:buChar char="Ø"/>
              <a:defRPr>
                <a:latin typeface="Garamond" panose="02020404030301010803" pitchFamily="18" charset="0"/>
              </a:defRPr>
            </a:lvl3pPr>
            <a:lvl4pPr marL="1200150" indent="-171450">
              <a:buFont typeface="Wingdings" panose="05000000000000000000" pitchFamily="2" charset="2"/>
              <a:buChar char="Ø"/>
              <a:defRPr>
                <a:latin typeface="Garamond" panose="02020404030301010803" pitchFamily="18" charset="0"/>
              </a:defRPr>
            </a:lvl4pPr>
            <a:lvl5pPr marL="1543050" indent="-171450">
              <a:buFont typeface="Wingdings" panose="05000000000000000000" pitchFamily="2" charset="2"/>
              <a:buChar char="Ø"/>
              <a:defRPr>
                <a:latin typeface="Garamond" panose="02020404030301010803"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8324" y="1253331"/>
            <a:ext cx="5181600" cy="4351338"/>
          </a:xfrm>
          <a:prstGeom prst="rect">
            <a:avLst/>
          </a:prstGeom>
        </p:spPr>
        <p:txBody>
          <a:bodyPr/>
          <a:lstStyle>
            <a:lvl1pPr marL="171450" indent="-171450">
              <a:buFont typeface="Wingdings" panose="05000000000000000000" pitchFamily="2" charset="2"/>
              <a:buChar char="Ø"/>
              <a:defRPr>
                <a:latin typeface="Garamond" panose="02020404030301010803" pitchFamily="18" charset="0"/>
              </a:defRPr>
            </a:lvl1pPr>
            <a:lvl2pPr marL="514350" indent="-171450">
              <a:buFont typeface="Wingdings" panose="05000000000000000000" pitchFamily="2" charset="2"/>
              <a:buChar char="Ø"/>
              <a:defRPr>
                <a:latin typeface="Garamond" panose="02020404030301010803" pitchFamily="18" charset="0"/>
              </a:defRPr>
            </a:lvl2pPr>
            <a:lvl3pPr marL="857250" indent="-171450">
              <a:buFont typeface="Wingdings" panose="05000000000000000000" pitchFamily="2" charset="2"/>
              <a:buChar char="Ø"/>
              <a:defRPr>
                <a:latin typeface="Garamond" panose="02020404030301010803" pitchFamily="18" charset="0"/>
              </a:defRPr>
            </a:lvl3pPr>
            <a:lvl4pPr marL="1200150" indent="-171450">
              <a:buFont typeface="Wingdings" panose="05000000000000000000" pitchFamily="2" charset="2"/>
              <a:buChar char="Ø"/>
              <a:defRPr>
                <a:latin typeface="Garamond" panose="02020404030301010803" pitchFamily="18" charset="0"/>
              </a:defRPr>
            </a:lvl4pPr>
            <a:lvl5pPr marL="1543050" indent="-171450">
              <a:buFont typeface="Wingdings" panose="05000000000000000000" pitchFamily="2" charset="2"/>
              <a:buChar char="Ø"/>
              <a:defRPr>
                <a:latin typeface="Garamond" panose="02020404030301010803"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
          <p:cNvSpPr>
            <a:spLocks noGrp="1"/>
          </p:cNvSpPr>
          <p:nvPr>
            <p:ph type="title"/>
          </p:nvPr>
        </p:nvSpPr>
        <p:spPr>
          <a:xfrm>
            <a:off x="0" y="-794"/>
            <a:ext cx="12192000" cy="864000"/>
          </a:xfrm>
          <a:prstGeom prst="rect">
            <a:avLst/>
          </a:prstGeom>
          <a:solidFill>
            <a:srgbClr val="2E3192"/>
          </a:solidFill>
        </p:spPr>
        <p:txBody>
          <a:bodyPr anchor="ctr">
            <a:normAutofit/>
          </a:bodyPr>
          <a:lstStyle>
            <a:lvl1pPr algn="ctr">
              <a:defRPr sz="2700" b="1">
                <a:solidFill>
                  <a:schemeClr val="bg1"/>
                </a:solidFill>
                <a:latin typeface="Garamond" panose="02020404030301010803" pitchFamily="18" charset="0"/>
              </a:defRPr>
            </a:lvl1pPr>
          </a:lstStyle>
          <a:p>
            <a:r>
              <a:rPr lang="en-US" dirty="0"/>
              <a:t>Click to edit Master title style</a:t>
            </a:r>
          </a:p>
        </p:txBody>
      </p:sp>
      <p:pic>
        <p:nvPicPr>
          <p:cNvPr id="11" name="Picture 10">
            <a:extLst>
              <a:ext uri="{FF2B5EF4-FFF2-40B4-BE49-F238E27FC236}">
                <a16:creationId xmlns:a16="http://schemas.microsoft.com/office/drawing/2014/main" id="{20AC47F2-897C-4A6C-B3C1-EA48AB0E8C50}"/>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700793" y="6292702"/>
            <a:ext cx="2262188"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Shape 4">
            <a:extLst>
              <a:ext uri="{FF2B5EF4-FFF2-40B4-BE49-F238E27FC236}">
                <a16:creationId xmlns:a16="http://schemas.microsoft.com/office/drawing/2014/main" id="{45C8AC5A-FF38-4F6A-B1F9-65346D1F4CE2}"/>
              </a:ext>
            </a:extLst>
          </p:cNvPr>
          <p:cNvSpPr txBox="1"/>
          <p:nvPr userDrawn="1"/>
        </p:nvSpPr>
        <p:spPr>
          <a:xfrm>
            <a:off x="9379733" y="6628966"/>
            <a:ext cx="3000555" cy="160492"/>
          </a:xfrm>
          <a:prstGeom prst="rect">
            <a:avLst/>
          </a:prstGeom>
          <a:noFill/>
          <a:ln>
            <a:noFill/>
          </a:ln>
        </p:spPr>
        <p:txBody>
          <a:bodyPr wrap="square" lIns="67500" tIns="33750" rIns="67500" bIns="33750">
            <a:spAutoFit/>
          </a:bodyPr>
          <a:lstStyle/>
          <a:p>
            <a:pPr algn="ctr" eaLnBrk="1" fontAlgn="auto" hangingPunct="1">
              <a:spcBef>
                <a:spcPts val="0"/>
              </a:spcBef>
              <a:spcAft>
                <a:spcPts val="0"/>
              </a:spcAft>
              <a:defRPr/>
            </a:pPr>
            <a:r>
              <a:rPr lang="en-IN" sz="600" b="1" spc="-1" dirty="0">
                <a:solidFill>
                  <a:srgbClr val="2E3192"/>
                </a:solidFill>
                <a:latin typeface="Garamond" panose="02020404030301010803" pitchFamily="18" charset="0"/>
              </a:rPr>
              <a:t>Department of Electrical and Electronics </a:t>
            </a:r>
            <a:r>
              <a:rPr lang="en-IN" sz="600" b="0" spc="-1" dirty="0">
                <a:solidFill>
                  <a:srgbClr val="2E3192"/>
                </a:solidFill>
                <a:latin typeface="Garamond" panose="02020404030301010803" pitchFamily="18" charset="0"/>
              </a:rPr>
              <a:t>Engineering</a:t>
            </a:r>
          </a:p>
        </p:txBody>
      </p:sp>
      <p:sp>
        <p:nvSpPr>
          <p:cNvPr id="14" name="Footer Placeholder 4">
            <a:extLst>
              <a:ext uri="{FF2B5EF4-FFF2-40B4-BE49-F238E27FC236}">
                <a16:creationId xmlns:a16="http://schemas.microsoft.com/office/drawing/2014/main" id="{8FBB3E09-21D7-4B5A-9B6A-B916CB3A6AE2}"/>
              </a:ext>
            </a:extLst>
          </p:cNvPr>
          <p:cNvSpPr>
            <a:spLocks noGrp="1"/>
          </p:cNvSpPr>
          <p:nvPr>
            <p:ph type="ftr" sz="quarter" idx="10"/>
          </p:nvPr>
        </p:nvSpPr>
        <p:spPr>
          <a:xfrm>
            <a:off x="4038600" y="6356352"/>
            <a:ext cx="4114800" cy="365125"/>
          </a:xfrm>
          <a:prstGeom prst="rect">
            <a:avLst/>
          </a:prstGeom>
        </p:spPr>
        <p:txBody>
          <a:bodyPr/>
          <a:lstStyle>
            <a:lvl1pPr algn="ctr">
              <a:defRPr>
                <a:solidFill>
                  <a:srgbClr val="2E3192"/>
                </a:solidFill>
                <a:latin typeface="Garamond" panose="02020404030301010803" pitchFamily="18" charset="0"/>
              </a:defRPr>
            </a:lvl1pPr>
          </a:lstStyle>
          <a:p>
            <a:pPr>
              <a:defRPr/>
            </a:pPr>
            <a:r>
              <a:rPr lang="en-US" dirty="0"/>
              <a:t>Switched Mode Power Converter</a:t>
            </a:r>
          </a:p>
        </p:txBody>
      </p:sp>
    </p:spTree>
    <p:extLst>
      <p:ext uri="{BB962C8B-B14F-4D97-AF65-F5344CB8AC3E}">
        <p14:creationId xmlns:p14="http://schemas.microsoft.com/office/powerpoint/2010/main" val="3898088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2" name="Content Placeholder 3">
            <a:extLst>
              <a:ext uri="{FF2B5EF4-FFF2-40B4-BE49-F238E27FC236}">
                <a16:creationId xmlns:a16="http://schemas.microsoft.com/office/drawing/2014/main" id="{C2A7813C-85C2-496F-B47C-9CF7506BF4E7}"/>
              </a:ext>
            </a:extLst>
          </p:cNvPr>
          <p:cNvPicPr>
            <a:picLocks noChangeAspect="1"/>
          </p:cNvPicPr>
          <p:nvPr userDrawn="1"/>
        </p:nvPicPr>
        <p:blipFill>
          <a:blip r:embed="rId2"/>
          <a:stretch>
            <a:fillRect/>
          </a:stretch>
        </p:blipFill>
        <p:spPr>
          <a:xfrm>
            <a:off x="5397944" y="1397001"/>
            <a:ext cx="6605371" cy="4387151"/>
          </a:xfrm>
          <a:prstGeom prst="round2DiagRect">
            <a:avLst/>
          </a:prstGeom>
          <a:ln w="38100">
            <a:solidFill>
              <a:schemeClr val="accent1"/>
            </a:solidFill>
          </a:ln>
        </p:spPr>
      </p:pic>
      <p:sp>
        <p:nvSpPr>
          <p:cNvPr id="4" name="Title 1">
            <a:extLst>
              <a:ext uri="{FF2B5EF4-FFF2-40B4-BE49-F238E27FC236}">
                <a16:creationId xmlns:a16="http://schemas.microsoft.com/office/drawing/2014/main" id="{35B0FF6A-5748-4C81-8F1F-61F8AAB5788F}"/>
              </a:ext>
            </a:extLst>
          </p:cNvPr>
          <p:cNvSpPr txBox="1">
            <a:spLocks/>
          </p:cNvSpPr>
          <p:nvPr userDrawn="1"/>
        </p:nvSpPr>
        <p:spPr>
          <a:xfrm>
            <a:off x="136353" y="1225961"/>
            <a:ext cx="4984964" cy="4716288"/>
          </a:xfrm>
          <a:prstGeom prst="rect">
            <a:avLst/>
          </a:prstGeom>
          <a:solidFill>
            <a:srgbClr val="2E3192"/>
          </a:solidFill>
          <a:ln w="114300">
            <a:noFill/>
          </a:ln>
          <a:effectLst>
            <a:outerShdw blurRad="50800" dist="38100" dir="2700000" algn="tl" rotWithShape="0">
              <a:prstClr val="black">
                <a:alpha val="40000"/>
              </a:prstClr>
            </a:outerShdw>
          </a:effectLst>
          <a:scene3d>
            <a:camera prst="orthographicFront"/>
            <a:lightRig rig="threePt" dir="t"/>
          </a:scene3d>
          <a:sp3d contourW="12700">
            <a:bevelT w="152400" h="152400"/>
            <a:contourClr>
              <a:srgbClr val="FDB913"/>
            </a:contourClr>
          </a:sp3d>
        </p:spPr>
        <p:txBody>
          <a:bodyPr vert="horz" lIns="68580" tIns="34290" rIns="68580" bIns="34290" rtlCol="0" anchor="t">
            <a:normAutofit/>
            <a:sp3d extrusionH="57150" prstMaterial="metal">
              <a:bevelT w="304800" prst="artDeco"/>
              <a:bevelB w="292100"/>
            </a:sp3d>
          </a:bodyPr>
          <a:lstStyle>
            <a:lvl1pPr algn="ctr" defTabSz="914400" rtl="0" eaLnBrk="1" latinLnBrk="0" hangingPunct="1">
              <a:lnSpc>
                <a:spcPct val="90000"/>
              </a:lnSpc>
              <a:spcBef>
                <a:spcPct val="0"/>
              </a:spcBef>
              <a:buNone/>
              <a:defRPr sz="3600" kern="1200">
                <a:solidFill>
                  <a:schemeClr val="bg1"/>
                </a:solidFill>
                <a:latin typeface="Garamond" panose="02020404030301010803" pitchFamily="18" charset="0"/>
                <a:ea typeface="+mj-ea"/>
                <a:cs typeface="+mj-cs"/>
              </a:defRPr>
            </a:lvl1pPr>
          </a:lstStyle>
          <a:p>
            <a:endParaRPr kumimoji="0" lang="en-IN" sz="2100" b="1" i="0" u="none" strike="noStrike" kern="1200" cap="none" spc="0" normalizeH="0" baseline="0" dirty="0">
              <a:ln>
                <a:noFill/>
              </a:ln>
              <a:solidFill>
                <a:srgbClr val="FDB913"/>
              </a:solidFill>
              <a:effectLst/>
              <a:uLnTx/>
              <a:uFillTx/>
              <a:latin typeface="Garamond" panose="02020404030301010803" pitchFamily="18" charset="0"/>
              <a:ea typeface="+mj-ea"/>
              <a:cs typeface="+mj-cs"/>
            </a:endParaRPr>
          </a:p>
          <a:p>
            <a:endParaRPr kumimoji="0" lang="en-IN" sz="2100" b="1" i="0" u="none" strike="noStrike" kern="1200" cap="none" spc="0" normalizeH="0" baseline="0" dirty="0">
              <a:ln>
                <a:noFill/>
              </a:ln>
              <a:solidFill>
                <a:schemeClr val="bg1"/>
              </a:solidFill>
              <a:effectLst/>
              <a:uLnTx/>
              <a:uFillTx/>
              <a:latin typeface="Garamond" panose="02020404030301010803" pitchFamily="18" charset="0"/>
              <a:ea typeface="+mj-ea"/>
              <a:cs typeface="+mj-cs"/>
            </a:endParaRPr>
          </a:p>
          <a:p>
            <a:endParaRPr kumimoji="0" lang="en-IN" sz="2100" b="1" i="0" u="none" strike="noStrike" kern="1200" cap="none" spc="0" normalizeH="0" baseline="0" dirty="0">
              <a:ln>
                <a:noFill/>
              </a:ln>
              <a:solidFill>
                <a:schemeClr val="bg1"/>
              </a:solidFill>
              <a:effectLst/>
              <a:uLnTx/>
              <a:uFillTx/>
              <a:latin typeface="Garamond" panose="02020404030301010803" pitchFamily="18" charset="0"/>
              <a:ea typeface="+mj-ea"/>
              <a:cs typeface="+mj-cs"/>
            </a:endParaRPr>
          </a:p>
          <a:p>
            <a:endParaRPr kumimoji="0" lang="en-IN" sz="2100" b="1" i="0" u="none" strike="noStrike" kern="1200" cap="none" spc="0" normalizeH="0" baseline="0" dirty="0">
              <a:ln>
                <a:noFill/>
              </a:ln>
              <a:solidFill>
                <a:schemeClr val="bg1"/>
              </a:solidFill>
              <a:effectLst/>
              <a:uLnTx/>
              <a:uFillTx/>
              <a:latin typeface="Garamond" panose="02020404030301010803" pitchFamily="18" charset="0"/>
              <a:ea typeface="+mj-ea"/>
              <a:cs typeface="+mj-cs"/>
            </a:endParaRPr>
          </a:p>
        </p:txBody>
      </p:sp>
      <p:sp>
        <p:nvSpPr>
          <p:cNvPr id="6" name="Title 1">
            <a:extLst>
              <a:ext uri="{FF2B5EF4-FFF2-40B4-BE49-F238E27FC236}">
                <a16:creationId xmlns:a16="http://schemas.microsoft.com/office/drawing/2014/main" id="{911DCF33-ECD8-47AE-9FD4-45147426CB1C}"/>
              </a:ext>
            </a:extLst>
          </p:cNvPr>
          <p:cNvSpPr txBox="1">
            <a:spLocks/>
          </p:cNvSpPr>
          <p:nvPr userDrawn="1"/>
        </p:nvSpPr>
        <p:spPr>
          <a:xfrm>
            <a:off x="0" y="0"/>
            <a:ext cx="12192000" cy="863488"/>
          </a:xfrm>
          <a:prstGeom prst="rect">
            <a:avLst/>
          </a:prstGeom>
          <a:solidFill>
            <a:srgbClr val="2E3192"/>
          </a:solidFill>
        </p:spPr>
        <p:txBody>
          <a:bodyPr vert="horz" lIns="68580" tIns="34290" rIns="68580" bIns="34290" rtlCol="0" anchor="ctr">
            <a:normAutofit/>
          </a:bodyPr>
          <a:lstStyle>
            <a:lvl1pPr algn="ctr" defTabSz="914400" rtl="0" eaLnBrk="1" latinLnBrk="0" hangingPunct="1">
              <a:lnSpc>
                <a:spcPct val="90000"/>
              </a:lnSpc>
              <a:spcBef>
                <a:spcPct val="0"/>
              </a:spcBef>
              <a:buNone/>
              <a:defRPr sz="3600" kern="1200">
                <a:solidFill>
                  <a:schemeClr val="bg1"/>
                </a:solidFill>
                <a:latin typeface="Garamond" panose="02020404030301010803" pitchFamily="18" charset="0"/>
                <a:ea typeface="+mj-ea"/>
                <a:cs typeface="+mj-cs"/>
              </a:defRPr>
            </a:lvl1pPr>
          </a:lstStyle>
          <a:p>
            <a:pPr marL="0" marR="0" lvl="0" indent="0" algn="ctr" defTabSz="685800" rtl="0" eaLnBrk="1" fontAlgn="auto" latinLnBrk="0" hangingPunct="1">
              <a:lnSpc>
                <a:spcPct val="100000"/>
              </a:lnSpc>
              <a:spcAft>
                <a:spcPts val="0"/>
              </a:spcAft>
              <a:buClrTx/>
              <a:buSzTx/>
              <a:buFontTx/>
              <a:buNone/>
              <a:tabLst/>
              <a:defRPr/>
            </a:pPr>
            <a:r>
              <a:rPr kumimoji="0" lang="en-US" sz="2100" b="1" i="0" u="none" strike="noStrike" kern="1200" cap="none" spc="0" normalizeH="0" baseline="0" dirty="0">
                <a:ln>
                  <a:noFill/>
                </a:ln>
                <a:solidFill>
                  <a:srgbClr val="FDB913"/>
                </a:solidFill>
                <a:effectLst/>
                <a:uLnTx/>
                <a:uFillTx/>
                <a:latin typeface="Garamond" panose="02020404030301010803" pitchFamily="18" charset="0"/>
                <a:ea typeface="+mj-ea"/>
                <a:cs typeface="+mj-cs"/>
              </a:rPr>
              <a:t>Department of  Electrical and Electronics Engineering</a:t>
            </a:r>
          </a:p>
        </p:txBody>
      </p:sp>
      <p:sp>
        <p:nvSpPr>
          <p:cNvPr id="8" name="Line 3">
            <a:extLst>
              <a:ext uri="{FF2B5EF4-FFF2-40B4-BE49-F238E27FC236}">
                <a16:creationId xmlns:a16="http://schemas.microsoft.com/office/drawing/2014/main" id="{196A57E4-390B-4031-9EE0-1ABF67837D49}"/>
              </a:ext>
            </a:extLst>
          </p:cNvPr>
          <p:cNvSpPr/>
          <p:nvPr userDrawn="1"/>
        </p:nvSpPr>
        <p:spPr>
          <a:xfrm flipV="1">
            <a:off x="-361" y="6266223"/>
            <a:ext cx="12192361" cy="0"/>
          </a:xfrm>
          <a:prstGeom prst="line">
            <a:avLst/>
          </a:prstGeom>
          <a:ln w="25560">
            <a:solidFill>
              <a:srgbClr val="2E3192"/>
            </a:solidFill>
            <a:round/>
          </a:ln>
        </p:spPr>
        <p:style>
          <a:lnRef idx="0">
            <a:scrgbClr r="0" g="0" b="0"/>
          </a:lnRef>
          <a:fillRef idx="0">
            <a:scrgbClr r="0" g="0" b="0"/>
          </a:fillRef>
          <a:effectRef idx="0">
            <a:scrgbClr r="0" g="0" b="0"/>
          </a:effectRef>
          <a:fontRef idx="minor"/>
        </p:style>
      </p:sp>
      <p:pic>
        <p:nvPicPr>
          <p:cNvPr id="9" name="Picture 8">
            <a:extLst>
              <a:ext uri="{FF2B5EF4-FFF2-40B4-BE49-F238E27FC236}">
                <a16:creationId xmlns:a16="http://schemas.microsoft.com/office/drawing/2014/main" id="{20AC47F2-897C-4A6C-B3C1-EA48AB0E8C50}"/>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700793" y="6340827"/>
            <a:ext cx="2262188"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Shape 4">
            <a:extLst>
              <a:ext uri="{FF2B5EF4-FFF2-40B4-BE49-F238E27FC236}">
                <a16:creationId xmlns:a16="http://schemas.microsoft.com/office/drawing/2014/main" id="{45C8AC5A-FF38-4F6A-B1F9-65346D1F4CE2}"/>
              </a:ext>
            </a:extLst>
          </p:cNvPr>
          <p:cNvSpPr txBox="1"/>
          <p:nvPr userDrawn="1"/>
        </p:nvSpPr>
        <p:spPr>
          <a:xfrm>
            <a:off x="9379733" y="6677091"/>
            <a:ext cx="3000555" cy="160492"/>
          </a:xfrm>
          <a:prstGeom prst="rect">
            <a:avLst/>
          </a:prstGeom>
          <a:noFill/>
          <a:ln>
            <a:noFill/>
          </a:ln>
        </p:spPr>
        <p:txBody>
          <a:bodyPr wrap="square" lIns="67500" tIns="33750" rIns="67500" bIns="33750">
            <a:spAutoFit/>
          </a:bodyPr>
          <a:lstStyle/>
          <a:p>
            <a:pPr algn="ctr" eaLnBrk="1" fontAlgn="auto" hangingPunct="1">
              <a:spcBef>
                <a:spcPts val="0"/>
              </a:spcBef>
              <a:spcAft>
                <a:spcPts val="0"/>
              </a:spcAft>
              <a:defRPr/>
            </a:pPr>
            <a:r>
              <a:rPr lang="en-IN" sz="600" b="1" spc="-1" dirty="0">
                <a:solidFill>
                  <a:srgbClr val="2E3192"/>
                </a:solidFill>
                <a:latin typeface="Garamond" panose="02020404030301010803" pitchFamily="18" charset="0"/>
              </a:rPr>
              <a:t>Department of Electrical and Electronics </a:t>
            </a:r>
            <a:r>
              <a:rPr lang="en-IN" sz="600" b="0" spc="-1" dirty="0">
                <a:solidFill>
                  <a:srgbClr val="2E3192"/>
                </a:solidFill>
                <a:latin typeface="Garamond" panose="02020404030301010803" pitchFamily="18" charset="0"/>
              </a:rPr>
              <a:t>Engineering</a:t>
            </a:r>
          </a:p>
        </p:txBody>
      </p:sp>
    </p:spTree>
    <p:extLst>
      <p:ext uri="{BB962C8B-B14F-4D97-AF65-F5344CB8AC3E}">
        <p14:creationId xmlns:p14="http://schemas.microsoft.com/office/powerpoint/2010/main" val="1644186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4" name="PlaceHolder 2">
            <a:extLst>
              <a:ext uri="{FF2B5EF4-FFF2-40B4-BE49-F238E27FC236}">
                <a16:creationId xmlns:a16="http://schemas.microsoft.com/office/drawing/2014/main" id="{FC13E972-B5B8-4BAE-AB27-045A4B1F685D}"/>
              </a:ext>
            </a:extLst>
          </p:cNvPr>
          <p:cNvSpPr txBox="1">
            <a:spLocks/>
          </p:cNvSpPr>
          <p:nvPr userDrawn="1"/>
        </p:nvSpPr>
        <p:spPr>
          <a:xfrm>
            <a:off x="71439" y="6269038"/>
            <a:ext cx="865187" cy="171450"/>
          </a:xfrm>
          <a:prstGeom prst="rect">
            <a:avLst/>
          </a:prstGeom>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defRPr/>
            </a:pPr>
            <a:fld id="{41C2B04A-02E7-493E-AF28-A2FA70A549D7}" type="slidenum">
              <a:rPr lang="en-IN" altLang="en-US" sz="900" smtClean="0">
                <a:solidFill>
                  <a:srgbClr val="8F93C7"/>
                </a:solidFill>
                <a:latin typeface="Garamond" panose="02020404030301010803" pitchFamily="18" charset="0"/>
              </a:rPr>
              <a:pPr algn="ctr" eaLnBrk="1" hangingPunct="1">
                <a:defRPr/>
              </a:pPr>
              <a:t>‹#›</a:t>
            </a:fld>
            <a:endParaRPr lang="en-IN" altLang="en-US" sz="900" dirty="0">
              <a:solidFill>
                <a:srgbClr val="898989"/>
              </a:solidFill>
              <a:latin typeface="Times New Roman" panose="02020603050405020304" pitchFamily="18" charset="0"/>
            </a:endParaRPr>
          </a:p>
        </p:txBody>
      </p:sp>
      <p:sp>
        <p:nvSpPr>
          <p:cNvPr id="5" name="Line 3">
            <a:extLst>
              <a:ext uri="{FF2B5EF4-FFF2-40B4-BE49-F238E27FC236}">
                <a16:creationId xmlns:a16="http://schemas.microsoft.com/office/drawing/2014/main" id="{AF26997B-6D54-4F79-BEAA-B8A2FBDE0BC5}"/>
              </a:ext>
            </a:extLst>
          </p:cNvPr>
          <p:cNvSpPr/>
          <p:nvPr userDrawn="1"/>
        </p:nvSpPr>
        <p:spPr>
          <a:xfrm flipV="1">
            <a:off x="0" y="6153150"/>
            <a:ext cx="12192000" cy="0"/>
          </a:xfrm>
          <a:prstGeom prst="line">
            <a:avLst/>
          </a:prstGeom>
          <a:ln w="25560">
            <a:solidFill>
              <a:srgbClr val="0A2ECF"/>
            </a:solidFill>
            <a:round/>
          </a:ln>
        </p:spPr>
        <p:style>
          <a:lnRef idx="0">
            <a:scrgbClr r="0" g="0" b="0"/>
          </a:lnRef>
          <a:fillRef idx="0">
            <a:scrgbClr r="0" g="0" b="0"/>
          </a:fillRef>
          <a:effectRef idx="0">
            <a:scrgbClr r="0" g="0" b="0"/>
          </a:effectRef>
          <a:fontRef idx="minor"/>
        </p:style>
      </p:sp>
      <p:sp>
        <p:nvSpPr>
          <p:cNvPr id="8" name="TextShape 6">
            <a:extLst>
              <a:ext uri="{FF2B5EF4-FFF2-40B4-BE49-F238E27FC236}">
                <a16:creationId xmlns:a16="http://schemas.microsoft.com/office/drawing/2014/main" id="{77538C78-1CFC-4DC7-9F3D-E66390D27661}"/>
              </a:ext>
            </a:extLst>
          </p:cNvPr>
          <p:cNvSpPr txBox="1"/>
          <p:nvPr userDrawn="1"/>
        </p:nvSpPr>
        <p:spPr>
          <a:xfrm>
            <a:off x="134939" y="6440490"/>
            <a:ext cx="981075" cy="365125"/>
          </a:xfrm>
          <a:prstGeom prst="rect">
            <a:avLst/>
          </a:prstGeom>
          <a:noFill/>
          <a:ln>
            <a:noFill/>
          </a:ln>
        </p:spPr>
        <p:txBody>
          <a:bodyPr anchor="ctr"/>
          <a:lstStyle/>
          <a:p>
            <a:pPr eaLnBrk="1" fontAlgn="auto" hangingPunct="1">
              <a:spcBef>
                <a:spcPts val="0"/>
              </a:spcBef>
              <a:spcAft>
                <a:spcPts val="0"/>
              </a:spcAft>
              <a:defRPr/>
            </a:pPr>
            <a:fld id="{8BAA70A0-19D7-4674-A275-1A3E647F8FED}" type="datetime">
              <a:rPr lang="en-IN" sz="750" spc="-1">
                <a:solidFill>
                  <a:srgbClr val="2E3192"/>
                </a:solidFill>
                <a:latin typeface="Calibri"/>
              </a:rPr>
              <a:pPr eaLnBrk="1" fontAlgn="auto" hangingPunct="1">
                <a:spcBef>
                  <a:spcPts val="0"/>
                </a:spcBef>
                <a:spcAft>
                  <a:spcPts val="0"/>
                </a:spcAft>
                <a:defRPr/>
              </a:pPr>
              <a:t>23-06-2022</a:t>
            </a:fld>
            <a:endParaRPr lang="en-IN" sz="750" spc="-1" dirty="0">
              <a:solidFill>
                <a:srgbClr val="2E3192"/>
              </a:solidFill>
              <a:latin typeface="Arial"/>
            </a:endParaRPr>
          </a:p>
        </p:txBody>
      </p:sp>
      <p:sp>
        <p:nvSpPr>
          <p:cNvPr id="9" name="Line 7">
            <a:extLst>
              <a:ext uri="{FF2B5EF4-FFF2-40B4-BE49-F238E27FC236}">
                <a16:creationId xmlns:a16="http://schemas.microsoft.com/office/drawing/2014/main" id="{557FE46A-2A72-4465-8B3B-9D0C5F8A630B}"/>
              </a:ext>
            </a:extLst>
          </p:cNvPr>
          <p:cNvSpPr/>
          <p:nvPr userDrawn="1"/>
        </p:nvSpPr>
        <p:spPr>
          <a:xfrm flipV="1">
            <a:off x="0" y="6183313"/>
            <a:ext cx="12192000" cy="0"/>
          </a:xfrm>
          <a:prstGeom prst="line">
            <a:avLst/>
          </a:prstGeom>
          <a:ln w="6480">
            <a:solidFill>
              <a:srgbClr val="2E3192"/>
            </a:solidFill>
            <a:round/>
          </a:ln>
        </p:spPr>
        <p:style>
          <a:lnRef idx="0">
            <a:scrgbClr r="0" g="0" b="0"/>
          </a:lnRef>
          <a:fillRef idx="0">
            <a:scrgbClr r="0" g="0" b="0"/>
          </a:fillRef>
          <a:effectRef idx="0">
            <a:scrgbClr r="0" g="0" b="0"/>
          </a:effectRef>
          <a:fontRef idx="minor"/>
        </p:style>
        <p:txBody>
          <a:bodyPr/>
          <a:lstStyle/>
          <a:p>
            <a:pPr eaLnBrk="1" fontAlgn="auto" hangingPunct="1">
              <a:spcBef>
                <a:spcPts val="0"/>
              </a:spcBef>
              <a:spcAft>
                <a:spcPts val="0"/>
              </a:spcAft>
              <a:defRPr/>
            </a:pPr>
            <a:endParaRPr lang="en-US" dirty="0"/>
          </a:p>
        </p:txBody>
      </p:sp>
      <p:sp>
        <p:nvSpPr>
          <p:cNvPr id="2" name="Title 1"/>
          <p:cNvSpPr>
            <a:spLocks noGrp="1"/>
          </p:cNvSpPr>
          <p:nvPr>
            <p:ph type="title"/>
          </p:nvPr>
        </p:nvSpPr>
        <p:spPr>
          <a:xfrm>
            <a:off x="0" y="-794"/>
            <a:ext cx="12192000" cy="864000"/>
          </a:xfrm>
          <a:prstGeom prst="rect">
            <a:avLst/>
          </a:prstGeom>
          <a:solidFill>
            <a:srgbClr val="2E3192"/>
          </a:solidFill>
        </p:spPr>
        <p:txBody>
          <a:bodyPr anchor="ctr">
            <a:normAutofit/>
          </a:bodyPr>
          <a:lstStyle>
            <a:lvl1pPr algn="ctr">
              <a:defRPr sz="2700" b="1">
                <a:solidFill>
                  <a:schemeClr val="bg1"/>
                </a:solidFill>
                <a:latin typeface="Garamond" panose="02020404030301010803" pitchFamily="18" charset="0"/>
              </a:defRPr>
            </a:lvl1pPr>
          </a:lstStyle>
          <a:p>
            <a:r>
              <a:rPr lang="en-US" dirty="0"/>
              <a:t>Click to edit Master title style</a:t>
            </a:r>
          </a:p>
        </p:txBody>
      </p:sp>
      <p:sp>
        <p:nvSpPr>
          <p:cNvPr id="3" name="Content Placeholder 2"/>
          <p:cNvSpPr>
            <a:spLocks noGrp="1"/>
          </p:cNvSpPr>
          <p:nvPr>
            <p:ph idx="1"/>
          </p:nvPr>
        </p:nvSpPr>
        <p:spPr>
          <a:xfrm>
            <a:off x="0" y="871935"/>
            <a:ext cx="12192000" cy="5209554"/>
          </a:xfrm>
          <a:prstGeom prst="rect">
            <a:avLst/>
          </a:prstGeom>
        </p:spPr>
        <p:txBody>
          <a:bodyPr/>
          <a:lstStyle>
            <a:lvl1pPr marL="404813" indent="-404813">
              <a:buFont typeface="Wingdings" panose="05000000000000000000" pitchFamily="2" charset="2"/>
              <a:buChar char="Ø"/>
              <a:defRPr>
                <a:latin typeface="Garamond" panose="02020404030301010803" pitchFamily="18" charset="0"/>
              </a:defRPr>
            </a:lvl1pPr>
            <a:lvl2pPr marL="514350" indent="-311944">
              <a:buFont typeface="Wingdings" panose="05000000000000000000" pitchFamily="2" charset="2"/>
              <a:buChar char="Ø"/>
              <a:defRPr>
                <a:latin typeface="Garamond" panose="02020404030301010803" pitchFamily="18" charset="0"/>
              </a:defRPr>
            </a:lvl2pPr>
            <a:lvl3pPr marL="857250" indent="-315516">
              <a:buFont typeface="Wingdings" panose="05000000000000000000" pitchFamily="2" charset="2"/>
              <a:buChar char="Ø"/>
              <a:defRPr>
                <a:latin typeface="Garamond" panose="02020404030301010803" pitchFamily="18" charset="0"/>
              </a:defRPr>
            </a:lvl3pPr>
            <a:lvl4pPr marL="1200150" indent="-326231">
              <a:buFont typeface="Wingdings" panose="05000000000000000000" pitchFamily="2" charset="2"/>
              <a:buChar char="Ø"/>
              <a:defRPr>
                <a:latin typeface="Garamond" panose="02020404030301010803" pitchFamily="18" charset="0"/>
              </a:defRPr>
            </a:lvl4pPr>
            <a:lvl5pPr marL="1543050" indent="-265510">
              <a:buFont typeface="Wingdings" panose="05000000000000000000" pitchFamily="2" charset="2"/>
              <a:buChar char="Ø"/>
              <a:defRPr>
                <a:latin typeface="Garamond" panose="02020404030301010803"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2" name="Picture 11">
            <a:extLst>
              <a:ext uri="{FF2B5EF4-FFF2-40B4-BE49-F238E27FC236}">
                <a16:creationId xmlns:a16="http://schemas.microsoft.com/office/drawing/2014/main" id="{20AC47F2-897C-4A6C-B3C1-EA48AB0E8C50}"/>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700793" y="6292702"/>
            <a:ext cx="2262188"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Shape 4">
            <a:extLst>
              <a:ext uri="{FF2B5EF4-FFF2-40B4-BE49-F238E27FC236}">
                <a16:creationId xmlns:a16="http://schemas.microsoft.com/office/drawing/2014/main" id="{45C8AC5A-FF38-4F6A-B1F9-65346D1F4CE2}"/>
              </a:ext>
            </a:extLst>
          </p:cNvPr>
          <p:cNvSpPr txBox="1"/>
          <p:nvPr userDrawn="1"/>
        </p:nvSpPr>
        <p:spPr>
          <a:xfrm>
            <a:off x="9379733" y="6628966"/>
            <a:ext cx="3000555" cy="160492"/>
          </a:xfrm>
          <a:prstGeom prst="rect">
            <a:avLst/>
          </a:prstGeom>
          <a:noFill/>
          <a:ln>
            <a:noFill/>
          </a:ln>
        </p:spPr>
        <p:txBody>
          <a:bodyPr wrap="square" lIns="67500" tIns="33750" rIns="67500" bIns="33750">
            <a:spAutoFit/>
          </a:bodyPr>
          <a:lstStyle/>
          <a:p>
            <a:pPr algn="ctr" eaLnBrk="1" fontAlgn="auto" hangingPunct="1">
              <a:spcBef>
                <a:spcPts val="0"/>
              </a:spcBef>
              <a:spcAft>
                <a:spcPts val="0"/>
              </a:spcAft>
              <a:defRPr/>
            </a:pPr>
            <a:r>
              <a:rPr lang="en-IN" sz="600" b="1" spc="-1" dirty="0">
                <a:solidFill>
                  <a:srgbClr val="2E3192"/>
                </a:solidFill>
                <a:latin typeface="Garamond" panose="02020404030301010803" pitchFamily="18" charset="0"/>
              </a:rPr>
              <a:t>Department of Electrical and Electronics </a:t>
            </a:r>
            <a:r>
              <a:rPr lang="en-IN" sz="600" b="0" spc="-1" dirty="0">
                <a:solidFill>
                  <a:srgbClr val="2E3192"/>
                </a:solidFill>
                <a:latin typeface="Garamond" panose="02020404030301010803" pitchFamily="18" charset="0"/>
              </a:rPr>
              <a:t>Engineering</a:t>
            </a:r>
          </a:p>
        </p:txBody>
      </p:sp>
      <p:sp>
        <p:nvSpPr>
          <p:cNvPr id="14" name="Footer Placeholder 4">
            <a:extLst>
              <a:ext uri="{FF2B5EF4-FFF2-40B4-BE49-F238E27FC236}">
                <a16:creationId xmlns:a16="http://schemas.microsoft.com/office/drawing/2014/main" id="{8FBB3E09-21D7-4B5A-9B6A-B916CB3A6AE2}"/>
              </a:ext>
            </a:extLst>
          </p:cNvPr>
          <p:cNvSpPr>
            <a:spLocks noGrp="1"/>
          </p:cNvSpPr>
          <p:nvPr>
            <p:ph type="ftr" sz="quarter" idx="10"/>
          </p:nvPr>
        </p:nvSpPr>
        <p:spPr>
          <a:xfrm>
            <a:off x="4038600" y="6356352"/>
            <a:ext cx="4114800" cy="365125"/>
          </a:xfrm>
          <a:prstGeom prst="rect">
            <a:avLst/>
          </a:prstGeom>
        </p:spPr>
        <p:txBody>
          <a:bodyPr/>
          <a:lstStyle>
            <a:lvl1pPr algn="ctr">
              <a:defRPr>
                <a:solidFill>
                  <a:srgbClr val="2E3192"/>
                </a:solidFill>
                <a:latin typeface="Garamond" panose="02020404030301010803" pitchFamily="18" charset="0"/>
              </a:defRPr>
            </a:lvl1pPr>
          </a:lstStyle>
          <a:p>
            <a:pPr>
              <a:defRPr/>
            </a:pPr>
            <a:r>
              <a:rPr lang="en-US" dirty="0"/>
              <a:t>Switched Mode Power Converter</a:t>
            </a:r>
          </a:p>
        </p:txBody>
      </p:sp>
    </p:spTree>
    <p:extLst>
      <p:ext uri="{BB962C8B-B14F-4D97-AF65-F5344CB8AC3E}">
        <p14:creationId xmlns:p14="http://schemas.microsoft.com/office/powerpoint/2010/main" val="360324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5" name="PlaceHolder 2">
            <a:extLst>
              <a:ext uri="{FF2B5EF4-FFF2-40B4-BE49-F238E27FC236}">
                <a16:creationId xmlns:a16="http://schemas.microsoft.com/office/drawing/2014/main" id="{6AF6C783-B0D3-4C62-AB18-4E04497C70C6}"/>
              </a:ext>
            </a:extLst>
          </p:cNvPr>
          <p:cNvSpPr txBox="1">
            <a:spLocks/>
          </p:cNvSpPr>
          <p:nvPr userDrawn="1"/>
        </p:nvSpPr>
        <p:spPr>
          <a:xfrm>
            <a:off x="71439" y="6269038"/>
            <a:ext cx="865187" cy="171450"/>
          </a:xfrm>
          <a:prstGeom prst="rect">
            <a:avLst/>
          </a:prstGeom>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defRPr/>
            </a:pPr>
            <a:fld id="{FC49F548-0547-4923-932F-BD0836ADED58}" type="slidenum">
              <a:rPr lang="en-IN" altLang="en-US" sz="900" smtClean="0">
                <a:solidFill>
                  <a:srgbClr val="8F93C7"/>
                </a:solidFill>
                <a:latin typeface="Garamond" panose="02020404030301010803" pitchFamily="18" charset="0"/>
              </a:rPr>
              <a:pPr algn="ctr" eaLnBrk="1" hangingPunct="1">
                <a:defRPr/>
              </a:pPr>
              <a:t>‹#›</a:t>
            </a:fld>
            <a:endParaRPr lang="en-IN" altLang="en-US" sz="900">
              <a:solidFill>
                <a:srgbClr val="898989"/>
              </a:solidFill>
              <a:latin typeface="Times New Roman" panose="02020603050405020304" pitchFamily="18" charset="0"/>
            </a:endParaRPr>
          </a:p>
        </p:txBody>
      </p:sp>
      <p:sp>
        <p:nvSpPr>
          <p:cNvPr id="8" name="TextShape 6">
            <a:extLst>
              <a:ext uri="{FF2B5EF4-FFF2-40B4-BE49-F238E27FC236}">
                <a16:creationId xmlns:a16="http://schemas.microsoft.com/office/drawing/2014/main" id="{5C9B34DF-1CB0-46D0-BBD7-DF21CEA10A43}"/>
              </a:ext>
            </a:extLst>
          </p:cNvPr>
          <p:cNvSpPr txBox="1"/>
          <p:nvPr userDrawn="1"/>
        </p:nvSpPr>
        <p:spPr>
          <a:xfrm>
            <a:off x="134939" y="6440490"/>
            <a:ext cx="981075" cy="365125"/>
          </a:xfrm>
          <a:prstGeom prst="rect">
            <a:avLst/>
          </a:prstGeom>
          <a:noFill/>
          <a:ln>
            <a:noFill/>
          </a:ln>
        </p:spPr>
        <p:txBody>
          <a:bodyPr anchor="ctr"/>
          <a:lstStyle/>
          <a:p>
            <a:pPr eaLnBrk="1" fontAlgn="auto" hangingPunct="1">
              <a:spcBef>
                <a:spcPts val="0"/>
              </a:spcBef>
              <a:spcAft>
                <a:spcPts val="0"/>
              </a:spcAft>
              <a:defRPr/>
            </a:pPr>
            <a:fld id="{8BAA70A0-19D7-4674-A275-1A3E647F8FED}" type="datetime">
              <a:rPr lang="en-IN" sz="750" spc="-1">
                <a:solidFill>
                  <a:srgbClr val="2E3192"/>
                </a:solidFill>
                <a:latin typeface="Calibri"/>
              </a:rPr>
              <a:pPr eaLnBrk="1" fontAlgn="auto" hangingPunct="1">
                <a:spcBef>
                  <a:spcPts val="0"/>
                </a:spcBef>
                <a:spcAft>
                  <a:spcPts val="0"/>
                </a:spcAft>
                <a:defRPr/>
              </a:pPr>
              <a:t>23-06-2022</a:t>
            </a:fld>
            <a:endParaRPr lang="en-IN" sz="750" spc="-1" dirty="0">
              <a:solidFill>
                <a:srgbClr val="2E3192"/>
              </a:solidFill>
              <a:latin typeface="Arial"/>
            </a:endParaRPr>
          </a:p>
        </p:txBody>
      </p:sp>
      <p:sp>
        <p:nvSpPr>
          <p:cNvPr id="9" name="Line 3">
            <a:extLst>
              <a:ext uri="{FF2B5EF4-FFF2-40B4-BE49-F238E27FC236}">
                <a16:creationId xmlns:a16="http://schemas.microsoft.com/office/drawing/2014/main" id="{1F1387DA-3AFB-4237-B939-F23A0B7A1E65}"/>
              </a:ext>
            </a:extLst>
          </p:cNvPr>
          <p:cNvSpPr/>
          <p:nvPr userDrawn="1"/>
        </p:nvSpPr>
        <p:spPr>
          <a:xfrm flipV="1">
            <a:off x="0" y="6191650"/>
            <a:ext cx="12192000" cy="0"/>
          </a:xfrm>
          <a:prstGeom prst="line">
            <a:avLst/>
          </a:prstGeom>
          <a:ln w="25560">
            <a:solidFill>
              <a:srgbClr val="0A2ECF"/>
            </a:solidFill>
            <a:round/>
          </a:ln>
        </p:spPr>
        <p:style>
          <a:lnRef idx="0">
            <a:scrgbClr r="0" g="0" b="0"/>
          </a:lnRef>
          <a:fillRef idx="0">
            <a:scrgbClr r="0" g="0" b="0"/>
          </a:fillRef>
          <a:effectRef idx="0">
            <a:scrgbClr r="0" g="0" b="0"/>
          </a:effectRef>
          <a:fontRef idx="minor"/>
        </p:style>
      </p:sp>
      <p:sp>
        <p:nvSpPr>
          <p:cNvPr id="3" name="Content Placeholder 2"/>
          <p:cNvSpPr>
            <a:spLocks noGrp="1"/>
          </p:cNvSpPr>
          <p:nvPr>
            <p:ph sz="half" idx="1"/>
          </p:nvPr>
        </p:nvSpPr>
        <p:spPr>
          <a:xfrm>
            <a:off x="354724" y="1253331"/>
            <a:ext cx="5181600" cy="4351338"/>
          </a:xfrm>
          <a:prstGeom prst="rect">
            <a:avLst/>
          </a:prstGeom>
        </p:spPr>
        <p:txBody>
          <a:bodyPr/>
          <a:lstStyle>
            <a:lvl1pPr marL="171450" indent="-171450">
              <a:buFont typeface="Wingdings" panose="05000000000000000000" pitchFamily="2" charset="2"/>
              <a:buChar char="Ø"/>
              <a:defRPr>
                <a:latin typeface="Garamond" panose="02020404030301010803" pitchFamily="18" charset="0"/>
              </a:defRPr>
            </a:lvl1pPr>
            <a:lvl2pPr marL="514350" indent="-171450">
              <a:buFont typeface="Wingdings" panose="05000000000000000000" pitchFamily="2" charset="2"/>
              <a:buChar char="Ø"/>
              <a:defRPr>
                <a:latin typeface="Garamond" panose="02020404030301010803" pitchFamily="18" charset="0"/>
              </a:defRPr>
            </a:lvl2pPr>
            <a:lvl3pPr marL="857250" indent="-171450">
              <a:buFont typeface="Wingdings" panose="05000000000000000000" pitchFamily="2" charset="2"/>
              <a:buChar char="Ø"/>
              <a:defRPr>
                <a:latin typeface="Garamond" panose="02020404030301010803" pitchFamily="18" charset="0"/>
              </a:defRPr>
            </a:lvl3pPr>
            <a:lvl4pPr marL="1200150" indent="-171450">
              <a:buFont typeface="Wingdings" panose="05000000000000000000" pitchFamily="2" charset="2"/>
              <a:buChar char="Ø"/>
              <a:defRPr>
                <a:latin typeface="Garamond" panose="02020404030301010803" pitchFamily="18" charset="0"/>
              </a:defRPr>
            </a:lvl4pPr>
            <a:lvl5pPr marL="1543050" indent="-171450">
              <a:buFont typeface="Wingdings" panose="05000000000000000000" pitchFamily="2" charset="2"/>
              <a:buChar char="Ø"/>
              <a:defRPr>
                <a:latin typeface="Garamond" panose="02020404030301010803"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98324" y="1253331"/>
            <a:ext cx="5181600" cy="4351338"/>
          </a:xfrm>
          <a:prstGeom prst="rect">
            <a:avLst/>
          </a:prstGeom>
        </p:spPr>
        <p:txBody>
          <a:bodyPr/>
          <a:lstStyle>
            <a:lvl1pPr marL="171450" indent="-171450">
              <a:buFont typeface="Wingdings" panose="05000000000000000000" pitchFamily="2" charset="2"/>
              <a:buChar char="Ø"/>
              <a:defRPr>
                <a:latin typeface="Garamond" panose="02020404030301010803" pitchFamily="18" charset="0"/>
              </a:defRPr>
            </a:lvl1pPr>
            <a:lvl2pPr marL="514350" indent="-171450">
              <a:buFont typeface="Wingdings" panose="05000000000000000000" pitchFamily="2" charset="2"/>
              <a:buChar char="Ø"/>
              <a:defRPr>
                <a:latin typeface="Garamond" panose="02020404030301010803" pitchFamily="18" charset="0"/>
              </a:defRPr>
            </a:lvl2pPr>
            <a:lvl3pPr marL="857250" indent="-171450">
              <a:buFont typeface="Wingdings" panose="05000000000000000000" pitchFamily="2" charset="2"/>
              <a:buChar char="Ø"/>
              <a:defRPr>
                <a:latin typeface="Garamond" panose="02020404030301010803" pitchFamily="18" charset="0"/>
              </a:defRPr>
            </a:lvl3pPr>
            <a:lvl4pPr marL="1200150" indent="-171450">
              <a:buFont typeface="Wingdings" panose="05000000000000000000" pitchFamily="2" charset="2"/>
              <a:buChar char="Ø"/>
              <a:defRPr>
                <a:latin typeface="Garamond" panose="02020404030301010803" pitchFamily="18" charset="0"/>
              </a:defRPr>
            </a:lvl4pPr>
            <a:lvl5pPr marL="1543050" indent="-171450">
              <a:buFont typeface="Wingdings" panose="05000000000000000000" pitchFamily="2" charset="2"/>
              <a:buChar char="Ø"/>
              <a:defRPr>
                <a:latin typeface="Garamond" panose="02020404030301010803"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
          <p:cNvSpPr>
            <a:spLocks noGrp="1"/>
          </p:cNvSpPr>
          <p:nvPr>
            <p:ph type="title"/>
          </p:nvPr>
        </p:nvSpPr>
        <p:spPr>
          <a:xfrm>
            <a:off x="0" y="-794"/>
            <a:ext cx="12192000" cy="864000"/>
          </a:xfrm>
          <a:prstGeom prst="rect">
            <a:avLst/>
          </a:prstGeom>
          <a:solidFill>
            <a:srgbClr val="2E3192"/>
          </a:solidFill>
        </p:spPr>
        <p:txBody>
          <a:bodyPr anchor="ctr">
            <a:normAutofit/>
          </a:bodyPr>
          <a:lstStyle>
            <a:lvl1pPr algn="ctr">
              <a:defRPr sz="2700" b="1">
                <a:solidFill>
                  <a:schemeClr val="bg1"/>
                </a:solidFill>
                <a:latin typeface="Garamond" panose="02020404030301010803" pitchFamily="18" charset="0"/>
              </a:defRPr>
            </a:lvl1pPr>
          </a:lstStyle>
          <a:p>
            <a:r>
              <a:rPr lang="en-US" dirty="0"/>
              <a:t>Click to edit Master title style</a:t>
            </a:r>
          </a:p>
        </p:txBody>
      </p:sp>
      <p:pic>
        <p:nvPicPr>
          <p:cNvPr id="11" name="Picture 10">
            <a:extLst>
              <a:ext uri="{FF2B5EF4-FFF2-40B4-BE49-F238E27FC236}">
                <a16:creationId xmlns:a16="http://schemas.microsoft.com/office/drawing/2014/main" id="{20AC47F2-897C-4A6C-B3C1-EA48AB0E8C50}"/>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700793" y="6292702"/>
            <a:ext cx="2262188"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Shape 4">
            <a:extLst>
              <a:ext uri="{FF2B5EF4-FFF2-40B4-BE49-F238E27FC236}">
                <a16:creationId xmlns:a16="http://schemas.microsoft.com/office/drawing/2014/main" id="{45C8AC5A-FF38-4F6A-B1F9-65346D1F4CE2}"/>
              </a:ext>
            </a:extLst>
          </p:cNvPr>
          <p:cNvSpPr txBox="1"/>
          <p:nvPr userDrawn="1"/>
        </p:nvSpPr>
        <p:spPr>
          <a:xfrm>
            <a:off x="9379733" y="6628966"/>
            <a:ext cx="3000555" cy="160492"/>
          </a:xfrm>
          <a:prstGeom prst="rect">
            <a:avLst/>
          </a:prstGeom>
          <a:noFill/>
          <a:ln>
            <a:noFill/>
          </a:ln>
        </p:spPr>
        <p:txBody>
          <a:bodyPr wrap="square" lIns="67500" tIns="33750" rIns="67500" bIns="33750">
            <a:spAutoFit/>
          </a:bodyPr>
          <a:lstStyle/>
          <a:p>
            <a:pPr algn="ctr" eaLnBrk="1" fontAlgn="auto" hangingPunct="1">
              <a:spcBef>
                <a:spcPts val="0"/>
              </a:spcBef>
              <a:spcAft>
                <a:spcPts val="0"/>
              </a:spcAft>
              <a:defRPr/>
            </a:pPr>
            <a:r>
              <a:rPr lang="en-IN" sz="600" b="1" spc="-1" dirty="0">
                <a:solidFill>
                  <a:srgbClr val="2E3192"/>
                </a:solidFill>
                <a:latin typeface="Garamond" panose="02020404030301010803" pitchFamily="18" charset="0"/>
              </a:rPr>
              <a:t>Department of Electrical and Electronics </a:t>
            </a:r>
            <a:r>
              <a:rPr lang="en-IN" sz="600" b="0" spc="-1" dirty="0">
                <a:solidFill>
                  <a:srgbClr val="2E3192"/>
                </a:solidFill>
                <a:latin typeface="Garamond" panose="02020404030301010803" pitchFamily="18" charset="0"/>
              </a:rPr>
              <a:t>Engineering</a:t>
            </a:r>
          </a:p>
        </p:txBody>
      </p:sp>
      <p:sp>
        <p:nvSpPr>
          <p:cNvPr id="14" name="Footer Placeholder 4">
            <a:extLst>
              <a:ext uri="{FF2B5EF4-FFF2-40B4-BE49-F238E27FC236}">
                <a16:creationId xmlns:a16="http://schemas.microsoft.com/office/drawing/2014/main" id="{8FBB3E09-21D7-4B5A-9B6A-B916CB3A6AE2}"/>
              </a:ext>
            </a:extLst>
          </p:cNvPr>
          <p:cNvSpPr>
            <a:spLocks noGrp="1"/>
          </p:cNvSpPr>
          <p:nvPr>
            <p:ph type="ftr" sz="quarter" idx="10"/>
          </p:nvPr>
        </p:nvSpPr>
        <p:spPr>
          <a:xfrm>
            <a:off x="4038600" y="6356352"/>
            <a:ext cx="4114800" cy="365125"/>
          </a:xfrm>
          <a:prstGeom prst="rect">
            <a:avLst/>
          </a:prstGeom>
        </p:spPr>
        <p:txBody>
          <a:bodyPr/>
          <a:lstStyle>
            <a:lvl1pPr algn="ctr">
              <a:defRPr>
                <a:solidFill>
                  <a:srgbClr val="2E3192"/>
                </a:solidFill>
                <a:latin typeface="Garamond" panose="02020404030301010803" pitchFamily="18" charset="0"/>
              </a:defRPr>
            </a:lvl1pPr>
          </a:lstStyle>
          <a:p>
            <a:pPr>
              <a:defRPr/>
            </a:pPr>
            <a:r>
              <a:rPr lang="en-US" dirty="0"/>
              <a:t>Switched Mode Power Converter</a:t>
            </a:r>
          </a:p>
        </p:txBody>
      </p:sp>
    </p:spTree>
    <p:extLst>
      <p:ext uri="{BB962C8B-B14F-4D97-AF65-F5344CB8AC3E}">
        <p14:creationId xmlns:p14="http://schemas.microsoft.com/office/powerpoint/2010/main" val="3389475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PlaceHolder 2">
            <a:extLst>
              <a:ext uri="{FF2B5EF4-FFF2-40B4-BE49-F238E27FC236}">
                <a16:creationId xmlns:a16="http://schemas.microsoft.com/office/drawing/2014/main" id="{FC13E972-B5B8-4BAE-AB27-045A4B1F685D}"/>
              </a:ext>
            </a:extLst>
          </p:cNvPr>
          <p:cNvSpPr txBox="1">
            <a:spLocks/>
          </p:cNvSpPr>
          <p:nvPr userDrawn="1"/>
        </p:nvSpPr>
        <p:spPr>
          <a:xfrm>
            <a:off x="71439" y="6269038"/>
            <a:ext cx="865187" cy="171450"/>
          </a:xfrm>
          <a:prstGeom prst="rect">
            <a:avLst/>
          </a:prstGeom>
        </p:spPr>
        <p:txBody>
          <a:bodyPr lIns="0" tIns="0" rIns="0" bIns="0"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defRPr/>
            </a:pPr>
            <a:fld id="{41C2B04A-02E7-493E-AF28-A2FA70A549D7}" type="slidenum">
              <a:rPr lang="en-IN" altLang="en-US" sz="900" smtClean="0">
                <a:solidFill>
                  <a:srgbClr val="8F93C7"/>
                </a:solidFill>
                <a:latin typeface="Garamond" panose="02020404030301010803" pitchFamily="18" charset="0"/>
              </a:rPr>
              <a:pPr algn="ctr" eaLnBrk="1" hangingPunct="1">
                <a:defRPr/>
              </a:pPr>
              <a:t>‹#›</a:t>
            </a:fld>
            <a:endParaRPr lang="en-IN" altLang="en-US" sz="900">
              <a:solidFill>
                <a:srgbClr val="898989"/>
              </a:solidFill>
              <a:latin typeface="Times New Roman" panose="02020603050405020304" pitchFamily="18" charset="0"/>
            </a:endParaRPr>
          </a:p>
        </p:txBody>
      </p:sp>
      <p:sp>
        <p:nvSpPr>
          <p:cNvPr id="5" name="Line 3">
            <a:extLst>
              <a:ext uri="{FF2B5EF4-FFF2-40B4-BE49-F238E27FC236}">
                <a16:creationId xmlns:a16="http://schemas.microsoft.com/office/drawing/2014/main" id="{AF26997B-6D54-4F79-BEAA-B8A2FBDE0BC5}"/>
              </a:ext>
            </a:extLst>
          </p:cNvPr>
          <p:cNvSpPr/>
          <p:nvPr userDrawn="1"/>
        </p:nvSpPr>
        <p:spPr>
          <a:xfrm flipV="1">
            <a:off x="0" y="6153150"/>
            <a:ext cx="12192000" cy="0"/>
          </a:xfrm>
          <a:prstGeom prst="line">
            <a:avLst/>
          </a:prstGeom>
          <a:ln w="25560">
            <a:solidFill>
              <a:srgbClr val="0A2ECF"/>
            </a:solidFill>
            <a:round/>
          </a:ln>
        </p:spPr>
        <p:style>
          <a:lnRef idx="0">
            <a:scrgbClr r="0" g="0" b="0"/>
          </a:lnRef>
          <a:fillRef idx="0">
            <a:scrgbClr r="0" g="0" b="0"/>
          </a:fillRef>
          <a:effectRef idx="0">
            <a:scrgbClr r="0" g="0" b="0"/>
          </a:effectRef>
          <a:fontRef idx="minor"/>
        </p:style>
      </p:sp>
      <p:pic>
        <p:nvPicPr>
          <p:cNvPr id="6" name="Picture 8">
            <a:extLst>
              <a:ext uri="{FF2B5EF4-FFF2-40B4-BE49-F238E27FC236}">
                <a16:creationId xmlns:a16="http://schemas.microsoft.com/office/drawing/2014/main" id="{53967DA8-25CB-4977-AE07-D840A9AB232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794875" y="6242052"/>
            <a:ext cx="2262188"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Shape 4">
            <a:extLst>
              <a:ext uri="{FF2B5EF4-FFF2-40B4-BE49-F238E27FC236}">
                <a16:creationId xmlns:a16="http://schemas.microsoft.com/office/drawing/2014/main" id="{DBB3656E-E140-4D91-A3BC-A4A2ADB651B4}"/>
              </a:ext>
            </a:extLst>
          </p:cNvPr>
          <p:cNvSpPr txBox="1"/>
          <p:nvPr userDrawn="1"/>
        </p:nvSpPr>
        <p:spPr>
          <a:xfrm>
            <a:off x="9756775" y="6577014"/>
            <a:ext cx="2374900" cy="148951"/>
          </a:xfrm>
          <a:prstGeom prst="rect">
            <a:avLst/>
          </a:prstGeom>
          <a:noFill/>
          <a:ln>
            <a:noFill/>
          </a:ln>
        </p:spPr>
        <p:txBody>
          <a:bodyPr lIns="67500" tIns="33750" rIns="67500" bIns="33750">
            <a:spAutoFit/>
          </a:bodyPr>
          <a:lstStyle/>
          <a:p>
            <a:pPr algn="ctr" eaLnBrk="1" fontAlgn="auto" hangingPunct="1">
              <a:spcBef>
                <a:spcPts val="0"/>
              </a:spcBef>
              <a:spcAft>
                <a:spcPts val="0"/>
              </a:spcAft>
              <a:defRPr/>
            </a:pPr>
            <a:r>
              <a:rPr lang="en-IN" sz="525" b="1" spc="-1" dirty="0">
                <a:solidFill>
                  <a:srgbClr val="2E3192"/>
                </a:solidFill>
                <a:latin typeface="Palatino"/>
              </a:rPr>
              <a:t>Department of Electrical and Electronics Engineering</a:t>
            </a:r>
            <a:endParaRPr lang="en-IN" sz="525" spc="-1" dirty="0">
              <a:solidFill>
                <a:srgbClr val="2E3192"/>
              </a:solidFill>
              <a:latin typeface="Arial"/>
            </a:endParaRPr>
          </a:p>
        </p:txBody>
      </p:sp>
      <p:sp>
        <p:nvSpPr>
          <p:cNvPr id="8" name="TextShape 6">
            <a:extLst>
              <a:ext uri="{FF2B5EF4-FFF2-40B4-BE49-F238E27FC236}">
                <a16:creationId xmlns:a16="http://schemas.microsoft.com/office/drawing/2014/main" id="{77538C78-1CFC-4DC7-9F3D-E66390D27661}"/>
              </a:ext>
            </a:extLst>
          </p:cNvPr>
          <p:cNvSpPr txBox="1"/>
          <p:nvPr userDrawn="1"/>
        </p:nvSpPr>
        <p:spPr>
          <a:xfrm>
            <a:off x="134939" y="6440490"/>
            <a:ext cx="981075" cy="365125"/>
          </a:xfrm>
          <a:prstGeom prst="rect">
            <a:avLst/>
          </a:prstGeom>
          <a:noFill/>
          <a:ln>
            <a:noFill/>
          </a:ln>
        </p:spPr>
        <p:txBody>
          <a:bodyPr anchor="ctr"/>
          <a:lstStyle/>
          <a:p>
            <a:pPr eaLnBrk="1" fontAlgn="auto" hangingPunct="1">
              <a:spcBef>
                <a:spcPts val="0"/>
              </a:spcBef>
              <a:spcAft>
                <a:spcPts val="0"/>
              </a:spcAft>
              <a:defRPr/>
            </a:pPr>
            <a:fld id="{8BAA70A0-19D7-4674-A275-1A3E647F8FED}" type="datetime">
              <a:rPr lang="en-IN" sz="750" spc="-1">
                <a:solidFill>
                  <a:srgbClr val="2E3192"/>
                </a:solidFill>
                <a:latin typeface="Calibri"/>
              </a:rPr>
              <a:pPr eaLnBrk="1" fontAlgn="auto" hangingPunct="1">
                <a:spcBef>
                  <a:spcPts val="0"/>
                </a:spcBef>
                <a:spcAft>
                  <a:spcPts val="0"/>
                </a:spcAft>
                <a:defRPr/>
              </a:pPr>
              <a:t>23-06-2022</a:t>
            </a:fld>
            <a:endParaRPr lang="en-IN" sz="750" spc="-1" dirty="0">
              <a:solidFill>
                <a:srgbClr val="2E3192"/>
              </a:solidFill>
              <a:latin typeface="Arial"/>
            </a:endParaRPr>
          </a:p>
        </p:txBody>
      </p:sp>
      <p:sp>
        <p:nvSpPr>
          <p:cNvPr id="9" name="Line 7">
            <a:extLst>
              <a:ext uri="{FF2B5EF4-FFF2-40B4-BE49-F238E27FC236}">
                <a16:creationId xmlns:a16="http://schemas.microsoft.com/office/drawing/2014/main" id="{557FE46A-2A72-4465-8B3B-9D0C5F8A630B}"/>
              </a:ext>
            </a:extLst>
          </p:cNvPr>
          <p:cNvSpPr/>
          <p:nvPr userDrawn="1"/>
        </p:nvSpPr>
        <p:spPr>
          <a:xfrm flipV="1">
            <a:off x="0" y="6183313"/>
            <a:ext cx="12192000" cy="0"/>
          </a:xfrm>
          <a:prstGeom prst="line">
            <a:avLst/>
          </a:prstGeom>
          <a:ln w="6480">
            <a:solidFill>
              <a:srgbClr val="2E3192"/>
            </a:solidFill>
            <a:round/>
          </a:ln>
        </p:spPr>
        <p:style>
          <a:lnRef idx="0">
            <a:scrgbClr r="0" g="0" b="0"/>
          </a:lnRef>
          <a:fillRef idx="0">
            <a:scrgbClr r="0" g="0" b="0"/>
          </a:fillRef>
          <a:effectRef idx="0">
            <a:scrgbClr r="0" g="0" b="0"/>
          </a:effectRef>
          <a:fontRef idx="minor"/>
        </p:style>
        <p:txBody>
          <a:bodyPr/>
          <a:lstStyle/>
          <a:p>
            <a:pPr eaLnBrk="1" fontAlgn="auto" hangingPunct="1">
              <a:spcBef>
                <a:spcPts val="0"/>
              </a:spcBef>
              <a:spcAft>
                <a:spcPts val="0"/>
              </a:spcAft>
              <a:defRPr/>
            </a:pPr>
            <a:endParaRPr lang="en-US" dirty="0"/>
          </a:p>
        </p:txBody>
      </p:sp>
      <p:sp>
        <p:nvSpPr>
          <p:cNvPr id="2" name="Title 1"/>
          <p:cNvSpPr>
            <a:spLocks noGrp="1"/>
          </p:cNvSpPr>
          <p:nvPr>
            <p:ph type="title"/>
          </p:nvPr>
        </p:nvSpPr>
        <p:spPr>
          <a:xfrm>
            <a:off x="0" y="-794"/>
            <a:ext cx="12192000" cy="864000"/>
          </a:xfrm>
          <a:prstGeom prst="rect">
            <a:avLst/>
          </a:prstGeom>
          <a:solidFill>
            <a:srgbClr val="2E3192"/>
          </a:solidFill>
        </p:spPr>
        <p:txBody>
          <a:bodyPr anchor="ctr">
            <a:normAutofit/>
          </a:bodyPr>
          <a:lstStyle>
            <a:lvl1pPr algn="ctr">
              <a:defRPr sz="2700" b="1">
                <a:solidFill>
                  <a:schemeClr val="bg1"/>
                </a:solidFill>
                <a:latin typeface="Garamond" panose="02020404030301010803" pitchFamily="18" charset="0"/>
              </a:defRPr>
            </a:lvl1pPr>
          </a:lstStyle>
          <a:p>
            <a:r>
              <a:rPr lang="en-US" dirty="0"/>
              <a:t>Click to edit Master title style</a:t>
            </a:r>
          </a:p>
        </p:txBody>
      </p:sp>
      <p:sp>
        <p:nvSpPr>
          <p:cNvPr id="3" name="Content Placeholder 2"/>
          <p:cNvSpPr>
            <a:spLocks noGrp="1"/>
          </p:cNvSpPr>
          <p:nvPr>
            <p:ph idx="1"/>
          </p:nvPr>
        </p:nvSpPr>
        <p:spPr>
          <a:xfrm>
            <a:off x="0" y="862310"/>
            <a:ext cx="12192000" cy="5209554"/>
          </a:xfrm>
          <a:prstGeom prst="rect">
            <a:avLst/>
          </a:prstGeom>
        </p:spPr>
        <p:txBody>
          <a:bodyPr/>
          <a:lstStyle>
            <a:lvl1pPr marL="171450" indent="-171450">
              <a:buFont typeface="Wingdings" panose="05000000000000000000" pitchFamily="2" charset="2"/>
              <a:buChar char="Ø"/>
              <a:defRPr>
                <a:latin typeface="Garamond" panose="02020404030301010803" pitchFamily="18" charset="0"/>
              </a:defRPr>
            </a:lvl1pPr>
            <a:lvl2pPr marL="514350" indent="-171450">
              <a:buFont typeface="Wingdings" panose="05000000000000000000" pitchFamily="2" charset="2"/>
              <a:buChar char="Ø"/>
              <a:defRPr>
                <a:latin typeface="Garamond" panose="02020404030301010803" pitchFamily="18" charset="0"/>
              </a:defRPr>
            </a:lvl2pPr>
            <a:lvl3pPr marL="857250" indent="-171450">
              <a:buFont typeface="Wingdings" panose="05000000000000000000" pitchFamily="2" charset="2"/>
              <a:buChar char="Ø"/>
              <a:defRPr>
                <a:latin typeface="Garamond" panose="02020404030301010803" pitchFamily="18" charset="0"/>
              </a:defRPr>
            </a:lvl3pPr>
            <a:lvl4pPr marL="1200150" indent="-171450">
              <a:buFont typeface="Wingdings" panose="05000000000000000000" pitchFamily="2" charset="2"/>
              <a:buChar char="Ø"/>
              <a:defRPr>
                <a:latin typeface="Garamond" panose="02020404030301010803" pitchFamily="18" charset="0"/>
              </a:defRPr>
            </a:lvl4pPr>
            <a:lvl5pPr marL="1543050" indent="-171450">
              <a:buFont typeface="Wingdings" panose="05000000000000000000" pitchFamily="2" charset="2"/>
              <a:buChar char="Ø"/>
              <a:defRPr>
                <a:latin typeface="Garamond" panose="02020404030301010803"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Footer Placeholder 4">
            <a:extLst>
              <a:ext uri="{FF2B5EF4-FFF2-40B4-BE49-F238E27FC236}">
                <a16:creationId xmlns:a16="http://schemas.microsoft.com/office/drawing/2014/main" id="{8FBB3E09-21D7-4B5A-9B6A-B916CB3A6AE2}"/>
              </a:ext>
            </a:extLst>
          </p:cNvPr>
          <p:cNvSpPr>
            <a:spLocks noGrp="1"/>
          </p:cNvSpPr>
          <p:nvPr>
            <p:ph type="ftr" sz="quarter" idx="10"/>
          </p:nvPr>
        </p:nvSpPr>
        <p:spPr>
          <a:xfrm>
            <a:off x="4038600" y="6356352"/>
            <a:ext cx="4114800" cy="365125"/>
          </a:xfrm>
          <a:prstGeom prst="rect">
            <a:avLst/>
          </a:prstGeom>
        </p:spPr>
        <p:txBody>
          <a:bodyPr/>
          <a:lstStyle>
            <a:lvl1pPr algn="ctr">
              <a:defRPr>
                <a:solidFill>
                  <a:srgbClr val="2E3192"/>
                </a:solidFill>
                <a:latin typeface="Garamond" panose="02020404030301010803" pitchFamily="18" charset="0"/>
              </a:defRPr>
            </a:lvl1pPr>
          </a:lstStyle>
          <a:p>
            <a:pPr>
              <a:defRPr/>
            </a:pPr>
            <a:r>
              <a:rPr lang="en-US" dirty="0"/>
              <a:t>Switched Mode Power Converter</a:t>
            </a:r>
          </a:p>
        </p:txBody>
      </p:sp>
    </p:spTree>
    <p:extLst>
      <p:ext uri="{BB962C8B-B14F-4D97-AF65-F5344CB8AC3E}">
        <p14:creationId xmlns:p14="http://schemas.microsoft.com/office/powerpoint/2010/main" val="4238657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2" name="Content Placeholder 3">
            <a:extLst>
              <a:ext uri="{FF2B5EF4-FFF2-40B4-BE49-F238E27FC236}">
                <a16:creationId xmlns:a16="http://schemas.microsoft.com/office/drawing/2014/main" id="{C2A7813C-85C2-496F-B47C-9CF7506BF4E7}"/>
              </a:ext>
            </a:extLst>
          </p:cNvPr>
          <p:cNvPicPr>
            <a:picLocks noChangeAspect="1"/>
          </p:cNvPicPr>
          <p:nvPr userDrawn="1"/>
        </p:nvPicPr>
        <p:blipFill>
          <a:blip r:embed="rId2"/>
          <a:stretch>
            <a:fillRect/>
          </a:stretch>
        </p:blipFill>
        <p:spPr>
          <a:xfrm>
            <a:off x="5397944" y="1397001"/>
            <a:ext cx="6605371" cy="4387151"/>
          </a:xfrm>
          <a:prstGeom prst="round2DiagRect">
            <a:avLst/>
          </a:prstGeom>
          <a:ln w="38100">
            <a:solidFill>
              <a:schemeClr val="accent1"/>
            </a:solidFill>
          </a:ln>
        </p:spPr>
      </p:pic>
      <p:sp>
        <p:nvSpPr>
          <p:cNvPr id="4" name="Title 1">
            <a:extLst>
              <a:ext uri="{FF2B5EF4-FFF2-40B4-BE49-F238E27FC236}">
                <a16:creationId xmlns:a16="http://schemas.microsoft.com/office/drawing/2014/main" id="{35B0FF6A-5748-4C81-8F1F-61F8AAB5788F}"/>
              </a:ext>
            </a:extLst>
          </p:cNvPr>
          <p:cNvSpPr txBox="1">
            <a:spLocks/>
          </p:cNvSpPr>
          <p:nvPr userDrawn="1"/>
        </p:nvSpPr>
        <p:spPr>
          <a:xfrm>
            <a:off x="136353" y="1225961"/>
            <a:ext cx="4984964" cy="4716288"/>
          </a:xfrm>
          <a:prstGeom prst="rect">
            <a:avLst/>
          </a:prstGeom>
          <a:solidFill>
            <a:srgbClr val="2E3192"/>
          </a:solidFill>
          <a:ln w="114300">
            <a:noFill/>
          </a:ln>
          <a:effectLst>
            <a:outerShdw blurRad="50800" dist="38100" dir="2700000" algn="tl" rotWithShape="0">
              <a:prstClr val="black">
                <a:alpha val="40000"/>
              </a:prstClr>
            </a:outerShdw>
          </a:effectLst>
          <a:scene3d>
            <a:camera prst="orthographicFront"/>
            <a:lightRig rig="threePt" dir="t"/>
          </a:scene3d>
          <a:sp3d contourW="12700">
            <a:bevelT w="152400" h="152400"/>
            <a:contourClr>
              <a:srgbClr val="FDB913"/>
            </a:contourClr>
          </a:sp3d>
        </p:spPr>
        <p:txBody>
          <a:bodyPr vert="horz" lIns="68580" tIns="34290" rIns="68580" bIns="34290" rtlCol="0" anchor="t">
            <a:normAutofit/>
            <a:sp3d extrusionH="57150" prstMaterial="metal">
              <a:bevelT w="304800" prst="artDeco"/>
              <a:bevelB w="292100"/>
            </a:sp3d>
          </a:bodyPr>
          <a:lstStyle>
            <a:lvl1pPr algn="ctr" defTabSz="914400" rtl="0" eaLnBrk="1" latinLnBrk="0" hangingPunct="1">
              <a:lnSpc>
                <a:spcPct val="90000"/>
              </a:lnSpc>
              <a:spcBef>
                <a:spcPct val="0"/>
              </a:spcBef>
              <a:buNone/>
              <a:defRPr sz="3600" kern="1200">
                <a:solidFill>
                  <a:schemeClr val="bg1"/>
                </a:solidFill>
                <a:latin typeface="Garamond" panose="02020404030301010803" pitchFamily="18" charset="0"/>
                <a:ea typeface="+mj-ea"/>
                <a:cs typeface="+mj-cs"/>
              </a:defRPr>
            </a:lvl1pPr>
          </a:lstStyle>
          <a:p>
            <a:endParaRPr kumimoji="0" lang="en-IN" sz="2100" b="1" i="0" u="none" strike="noStrike" kern="1200" cap="none" spc="0" normalizeH="0" baseline="0" dirty="0">
              <a:ln>
                <a:noFill/>
              </a:ln>
              <a:solidFill>
                <a:srgbClr val="FDB913"/>
              </a:solidFill>
              <a:effectLst/>
              <a:uLnTx/>
              <a:uFillTx/>
              <a:latin typeface="Garamond" panose="02020404030301010803" pitchFamily="18" charset="0"/>
              <a:ea typeface="+mj-ea"/>
              <a:cs typeface="+mj-cs"/>
            </a:endParaRPr>
          </a:p>
          <a:p>
            <a:endParaRPr kumimoji="0" lang="en-IN" sz="2100" b="1" i="0" u="none" strike="noStrike" kern="1200" cap="none" spc="0" normalizeH="0" baseline="0" dirty="0">
              <a:ln>
                <a:noFill/>
              </a:ln>
              <a:solidFill>
                <a:schemeClr val="bg1"/>
              </a:solidFill>
              <a:effectLst/>
              <a:uLnTx/>
              <a:uFillTx/>
              <a:latin typeface="Garamond" panose="02020404030301010803" pitchFamily="18" charset="0"/>
              <a:ea typeface="+mj-ea"/>
              <a:cs typeface="+mj-cs"/>
            </a:endParaRPr>
          </a:p>
          <a:p>
            <a:endParaRPr kumimoji="0" lang="en-IN" sz="2100" b="1" i="0" u="none" strike="noStrike" kern="1200" cap="none" spc="0" normalizeH="0" baseline="0" dirty="0">
              <a:ln>
                <a:noFill/>
              </a:ln>
              <a:solidFill>
                <a:schemeClr val="bg1"/>
              </a:solidFill>
              <a:effectLst/>
              <a:uLnTx/>
              <a:uFillTx/>
              <a:latin typeface="Garamond" panose="02020404030301010803" pitchFamily="18" charset="0"/>
              <a:ea typeface="+mj-ea"/>
              <a:cs typeface="+mj-cs"/>
            </a:endParaRPr>
          </a:p>
          <a:p>
            <a:endParaRPr kumimoji="0" lang="en-IN" sz="2100" b="1" i="0" u="none" strike="noStrike" kern="1200" cap="none" spc="0" normalizeH="0" baseline="0" dirty="0">
              <a:ln>
                <a:noFill/>
              </a:ln>
              <a:solidFill>
                <a:schemeClr val="bg1"/>
              </a:solidFill>
              <a:effectLst/>
              <a:uLnTx/>
              <a:uFillTx/>
              <a:latin typeface="Garamond" panose="02020404030301010803" pitchFamily="18" charset="0"/>
              <a:ea typeface="+mj-ea"/>
              <a:cs typeface="+mj-cs"/>
            </a:endParaRPr>
          </a:p>
        </p:txBody>
      </p:sp>
      <p:sp>
        <p:nvSpPr>
          <p:cNvPr id="6" name="Title 1">
            <a:extLst>
              <a:ext uri="{FF2B5EF4-FFF2-40B4-BE49-F238E27FC236}">
                <a16:creationId xmlns:a16="http://schemas.microsoft.com/office/drawing/2014/main" id="{911DCF33-ECD8-47AE-9FD4-45147426CB1C}"/>
              </a:ext>
            </a:extLst>
          </p:cNvPr>
          <p:cNvSpPr txBox="1">
            <a:spLocks/>
          </p:cNvSpPr>
          <p:nvPr userDrawn="1"/>
        </p:nvSpPr>
        <p:spPr>
          <a:xfrm>
            <a:off x="0" y="0"/>
            <a:ext cx="12192000" cy="863488"/>
          </a:xfrm>
          <a:prstGeom prst="rect">
            <a:avLst/>
          </a:prstGeom>
          <a:solidFill>
            <a:srgbClr val="2E3192"/>
          </a:solidFill>
        </p:spPr>
        <p:txBody>
          <a:bodyPr vert="horz" lIns="68580" tIns="34290" rIns="68580" bIns="34290" rtlCol="0" anchor="ctr">
            <a:normAutofit/>
          </a:bodyPr>
          <a:lstStyle>
            <a:lvl1pPr algn="ctr" defTabSz="914400" rtl="0" eaLnBrk="1" latinLnBrk="0" hangingPunct="1">
              <a:lnSpc>
                <a:spcPct val="90000"/>
              </a:lnSpc>
              <a:spcBef>
                <a:spcPct val="0"/>
              </a:spcBef>
              <a:buNone/>
              <a:defRPr sz="3600" kern="1200">
                <a:solidFill>
                  <a:schemeClr val="bg1"/>
                </a:solidFill>
                <a:latin typeface="Garamond" panose="02020404030301010803" pitchFamily="18" charset="0"/>
                <a:ea typeface="+mj-ea"/>
                <a:cs typeface="+mj-cs"/>
              </a:defRPr>
            </a:lvl1pPr>
          </a:lstStyle>
          <a:p>
            <a:pPr marL="0" marR="0" lvl="0" indent="0" algn="ctr" defTabSz="685800" rtl="0" eaLnBrk="1" fontAlgn="auto" latinLnBrk="0" hangingPunct="1">
              <a:lnSpc>
                <a:spcPct val="100000"/>
              </a:lnSpc>
              <a:spcAft>
                <a:spcPts val="0"/>
              </a:spcAft>
              <a:buClrTx/>
              <a:buSzTx/>
              <a:buFontTx/>
              <a:buNone/>
              <a:tabLst/>
              <a:defRPr/>
            </a:pPr>
            <a:r>
              <a:rPr kumimoji="0" lang="en-US" sz="2100" b="1" i="0" u="none" strike="noStrike" kern="1200" cap="none" spc="0" normalizeH="0" baseline="0" dirty="0">
                <a:ln>
                  <a:noFill/>
                </a:ln>
                <a:solidFill>
                  <a:srgbClr val="FDB913"/>
                </a:solidFill>
                <a:effectLst/>
                <a:uLnTx/>
                <a:uFillTx/>
                <a:latin typeface="Garamond" panose="02020404030301010803" pitchFamily="18" charset="0"/>
                <a:ea typeface="+mj-ea"/>
                <a:cs typeface="+mj-cs"/>
              </a:rPr>
              <a:t>Department of  Electrical and Electronics Engineering</a:t>
            </a:r>
          </a:p>
        </p:txBody>
      </p:sp>
      <p:sp>
        <p:nvSpPr>
          <p:cNvPr id="8" name="Line 3">
            <a:extLst>
              <a:ext uri="{FF2B5EF4-FFF2-40B4-BE49-F238E27FC236}">
                <a16:creationId xmlns:a16="http://schemas.microsoft.com/office/drawing/2014/main" id="{196A57E4-390B-4031-9EE0-1ABF67837D49}"/>
              </a:ext>
            </a:extLst>
          </p:cNvPr>
          <p:cNvSpPr/>
          <p:nvPr userDrawn="1"/>
        </p:nvSpPr>
        <p:spPr>
          <a:xfrm flipV="1">
            <a:off x="-361" y="6304723"/>
            <a:ext cx="12192361" cy="0"/>
          </a:xfrm>
          <a:prstGeom prst="line">
            <a:avLst/>
          </a:prstGeom>
          <a:ln w="25560">
            <a:solidFill>
              <a:srgbClr val="2E3192"/>
            </a:solidFill>
            <a:round/>
          </a:ln>
        </p:spPr>
        <p:style>
          <a:lnRef idx="0">
            <a:scrgbClr r="0" g="0" b="0"/>
          </a:lnRef>
          <a:fillRef idx="0">
            <a:scrgbClr r="0" g="0" b="0"/>
          </a:fillRef>
          <a:effectRef idx="0">
            <a:scrgbClr r="0" g="0" b="0"/>
          </a:effectRef>
          <a:fontRef idx="minor"/>
        </p:style>
      </p:sp>
      <p:pic>
        <p:nvPicPr>
          <p:cNvPr id="10" name="Picture 9">
            <a:extLst>
              <a:ext uri="{FF2B5EF4-FFF2-40B4-BE49-F238E27FC236}">
                <a16:creationId xmlns:a16="http://schemas.microsoft.com/office/drawing/2014/main" id="{20AC47F2-897C-4A6C-B3C1-EA48AB0E8C50}"/>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498662" y="6338146"/>
            <a:ext cx="2262188"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Shape 4">
            <a:extLst>
              <a:ext uri="{FF2B5EF4-FFF2-40B4-BE49-F238E27FC236}">
                <a16:creationId xmlns:a16="http://schemas.microsoft.com/office/drawing/2014/main" id="{45C8AC5A-FF38-4F6A-B1F9-65346D1F4CE2}"/>
              </a:ext>
            </a:extLst>
          </p:cNvPr>
          <p:cNvSpPr txBox="1"/>
          <p:nvPr userDrawn="1"/>
        </p:nvSpPr>
        <p:spPr>
          <a:xfrm>
            <a:off x="9131121" y="6647350"/>
            <a:ext cx="3000555" cy="172034"/>
          </a:xfrm>
          <a:prstGeom prst="rect">
            <a:avLst/>
          </a:prstGeom>
          <a:noFill/>
          <a:ln>
            <a:noFill/>
          </a:ln>
        </p:spPr>
        <p:txBody>
          <a:bodyPr wrap="square" lIns="67500" tIns="33750" rIns="67500" bIns="33750">
            <a:spAutoFit/>
          </a:bodyPr>
          <a:lstStyle/>
          <a:p>
            <a:pPr algn="ctr" eaLnBrk="1" fontAlgn="auto" hangingPunct="1">
              <a:spcBef>
                <a:spcPts val="0"/>
              </a:spcBef>
              <a:spcAft>
                <a:spcPts val="0"/>
              </a:spcAft>
              <a:defRPr/>
            </a:pPr>
            <a:r>
              <a:rPr lang="en-IN" sz="675" b="1" spc="-1" dirty="0">
                <a:solidFill>
                  <a:srgbClr val="2E3192"/>
                </a:solidFill>
                <a:latin typeface="Garamond" panose="02020404030301010803" pitchFamily="18" charset="0"/>
              </a:rPr>
              <a:t>Department of Electrical and Electronics </a:t>
            </a:r>
            <a:r>
              <a:rPr lang="en-IN" sz="675" b="0" spc="-1" dirty="0">
                <a:solidFill>
                  <a:srgbClr val="2E3192"/>
                </a:solidFill>
                <a:latin typeface="Garamond" panose="02020404030301010803" pitchFamily="18" charset="0"/>
              </a:rPr>
              <a:t>Engineering</a:t>
            </a:r>
          </a:p>
        </p:txBody>
      </p:sp>
    </p:spTree>
    <p:extLst>
      <p:ext uri="{BB962C8B-B14F-4D97-AF65-F5344CB8AC3E}">
        <p14:creationId xmlns:p14="http://schemas.microsoft.com/office/powerpoint/2010/main" val="3252933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8596586"/>
      </p:ext>
    </p:extLst>
  </p:cSld>
  <p:clrMap bg1="lt1" tx1="dk1" bg2="lt2" tx2="dk2" accent1="accent1" accent2="accent2" accent3="accent3" accent4="accent4" accent5="accent5" accent6="accent6" hlink="hlink" folHlink="folHlink"/>
  <p:sldLayoutIdLst>
    <p:sldLayoutId id="2147483885" r:id="rId1"/>
    <p:sldLayoutId id="2147483886" r:id="rId2"/>
    <p:sldLayoutId id="2147483887" r:id="rId3"/>
    <p:sldLayoutId id="2147483888" r:id="rId4"/>
    <p:sldLayoutId id="2147483889" r:id="rId5"/>
    <p:sldLayoutId id="2147483890" r:id="rId6"/>
    <p:sldLayoutId id="2147483891" r:id="rId7"/>
    <p:sldLayoutId id="2147483892" r:id="rId8"/>
    <p:sldLayoutId id="2147483893" r:id="rId9"/>
    <p:sldLayoutId id="2147483894" r:id="rId10"/>
  </p:sldLayoutIdLst>
  <p:hf sldNum="0" hdr="0" dt="0"/>
  <p:txStyles>
    <p:titleStyle>
      <a:lvl1pPr algn="l"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342900" algn="l" rtl="0" fontAlgn="base">
        <a:lnSpc>
          <a:spcPct val="90000"/>
        </a:lnSpc>
        <a:spcBef>
          <a:spcPct val="0"/>
        </a:spcBef>
        <a:spcAft>
          <a:spcPct val="0"/>
        </a:spcAft>
        <a:defRPr sz="3300">
          <a:solidFill>
            <a:schemeClr val="tx1"/>
          </a:solidFill>
          <a:latin typeface="Calibri Light" panose="020F0302020204030204" pitchFamily="34" charset="0"/>
        </a:defRPr>
      </a:lvl6pPr>
      <a:lvl7pPr marL="685800" algn="l" rtl="0" fontAlgn="base">
        <a:lnSpc>
          <a:spcPct val="90000"/>
        </a:lnSpc>
        <a:spcBef>
          <a:spcPct val="0"/>
        </a:spcBef>
        <a:spcAft>
          <a:spcPct val="0"/>
        </a:spcAft>
        <a:defRPr sz="3300">
          <a:solidFill>
            <a:schemeClr val="tx1"/>
          </a:solidFill>
          <a:latin typeface="Calibri Light" panose="020F0302020204030204" pitchFamily="34" charset="0"/>
        </a:defRPr>
      </a:lvl7pPr>
      <a:lvl8pPr marL="1028700" algn="l" rtl="0" fontAlgn="base">
        <a:lnSpc>
          <a:spcPct val="90000"/>
        </a:lnSpc>
        <a:spcBef>
          <a:spcPct val="0"/>
        </a:spcBef>
        <a:spcAft>
          <a:spcPct val="0"/>
        </a:spcAft>
        <a:defRPr sz="3300">
          <a:solidFill>
            <a:schemeClr val="tx1"/>
          </a:solidFill>
          <a:latin typeface="Calibri Light" panose="020F0302020204030204" pitchFamily="34" charset="0"/>
        </a:defRPr>
      </a:lvl8pPr>
      <a:lvl9pPr marL="1371600" algn="l"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rtl="0" eaLnBrk="0" fontAlgn="base" hangingPunct="0">
        <a:lnSpc>
          <a:spcPct val="90000"/>
        </a:lnSpc>
        <a:spcBef>
          <a:spcPts val="375"/>
        </a:spcBef>
        <a:spcAft>
          <a:spcPct val="0"/>
        </a:spcAft>
        <a:buFont typeface="Arial" panose="020B0604020202020204" pitchFamily="34" charset="0"/>
        <a:buChar char="•"/>
        <a:defRPr sz="1800" kern="1200">
          <a:solidFill>
            <a:schemeClr val="tx1"/>
          </a:solidFill>
          <a:latin typeface="+mn-lt"/>
          <a:ea typeface="+mn-ea"/>
          <a:cs typeface="+mn-cs"/>
        </a:defRPr>
      </a:lvl2pPr>
      <a:lvl3pPr marL="857250" indent="-171450" algn="l"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4pPr>
      <a:lvl5pPr marL="1543050" indent="-171450" algn="l"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www.8051projects.com/" TargetMode="External"/><Relationship Id="rId2" Type="http://schemas.openxmlformats.org/officeDocument/2006/relationships/hyperlink" Target="http://www.alldatasheet.com/"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a:extLst>
              <a:ext uri="{FF2B5EF4-FFF2-40B4-BE49-F238E27FC236}">
                <a16:creationId xmlns:a16="http://schemas.microsoft.com/office/drawing/2014/main" id="{DC2E76DD-A653-40E1-6DB8-683D3CA61034}"/>
              </a:ext>
            </a:extLst>
          </p:cNvPr>
          <p:cNvSpPr txBox="1">
            <a:spLocks noChangeArrowheads="1"/>
          </p:cNvSpPr>
          <p:nvPr/>
        </p:nvSpPr>
        <p:spPr>
          <a:xfrm>
            <a:off x="4419600" y="2438400"/>
            <a:ext cx="3352800" cy="4572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altLang="en-US" sz="2600" dirty="0"/>
              <a:t>Group 2</a:t>
            </a:r>
          </a:p>
          <a:p>
            <a:pPr marL="0" indent="0" algn="ctr" fontAlgn="auto">
              <a:spcAft>
                <a:spcPts val="0"/>
              </a:spcAft>
              <a:buNone/>
            </a:pPr>
            <a:endParaRPr lang="en-US" altLang="en-US" sz="2600" dirty="0"/>
          </a:p>
        </p:txBody>
      </p:sp>
      <p:graphicFrame>
        <p:nvGraphicFramePr>
          <p:cNvPr id="10" name="Table 9">
            <a:extLst>
              <a:ext uri="{FF2B5EF4-FFF2-40B4-BE49-F238E27FC236}">
                <a16:creationId xmlns:a16="http://schemas.microsoft.com/office/drawing/2014/main" id="{A22B62A4-F499-855C-0FC6-4CFD172C6EE5}"/>
              </a:ext>
            </a:extLst>
          </p:cNvPr>
          <p:cNvGraphicFramePr>
            <a:graphicFrameLocks noGrp="1"/>
          </p:cNvGraphicFramePr>
          <p:nvPr>
            <p:extLst>
              <p:ext uri="{D42A27DB-BD31-4B8C-83A1-F6EECF244321}">
                <p14:modId xmlns:p14="http://schemas.microsoft.com/office/powerpoint/2010/main" val="1965308161"/>
              </p:ext>
            </p:extLst>
          </p:nvPr>
        </p:nvGraphicFramePr>
        <p:xfrm>
          <a:off x="914400" y="3321170"/>
          <a:ext cx="10515601" cy="1184454"/>
        </p:xfrm>
        <a:graphic>
          <a:graphicData uri="http://schemas.openxmlformats.org/drawingml/2006/table">
            <a:tbl>
              <a:tblPr firstRow="1" firstCol="1" bandRow="1">
                <a:tableStyleId>{2D5ABB26-0587-4C30-8999-92F81FD0307C}</a:tableStyleId>
              </a:tblPr>
              <a:tblGrid>
                <a:gridCol w="1387214">
                  <a:extLst>
                    <a:ext uri="{9D8B030D-6E8A-4147-A177-3AD203B41FA5}">
                      <a16:colId xmlns:a16="http://schemas.microsoft.com/office/drawing/2014/main" val="2527945332"/>
                    </a:ext>
                  </a:extLst>
                </a:gridCol>
                <a:gridCol w="3174632">
                  <a:extLst>
                    <a:ext uri="{9D8B030D-6E8A-4147-A177-3AD203B41FA5}">
                      <a16:colId xmlns:a16="http://schemas.microsoft.com/office/drawing/2014/main" val="3768103112"/>
                    </a:ext>
                  </a:extLst>
                </a:gridCol>
                <a:gridCol w="1387214">
                  <a:extLst>
                    <a:ext uri="{9D8B030D-6E8A-4147-A177-3AD203B41FA5}">
                      <a16:colId xmlns:a16="http://schemas.microsoft.com/office/drawing/2014/main" val="3067626282"/>
                    </a:ext>
                  </a:extLst>
                </a:gridCol>
                <a:gridCol w="1387214">
                  <a:extLst>
                    <a:ext uri="{9D8B030D-6E8A-4147-A177-3AD203B41FA5}">
                      <a16:colId xmlns:a16="http://schemas.microsoft.com/office/drawing/2014/main" val="476503900"/>
                    </a:ext>
                  </a:extLst>
                </a:gridCol>
                <a:gridCol w="3179327">
                  <a:extLst>
                    <a:ext uri="{9D8B030D-6E8A-4147-A177-3AD203B41FA5}">
                      <a16:colId xmlns:a16="http://schemas.microsoft.com/office/drawing/2014/main" val="1017429453"/>
                    </a:ext>
                  </a:extLst>
                </a:gridCol>
              </a:tblGrid>
              <a:tr h="394818">
                <a:tc>
                  <a:txBody>
                    <a:bodyPr/>
                    <a:lstStyle/>
                    <a:p>
                      <a:pPr>
                        <a:lnSpc>
                          <a:spcPct val="150000"/>
                        </a:lnSpc>
                        <a:spcAft>
                          <a:spcPts val="0"/>
                        </a:spcAft>
                      </a:pPr>
                      <a:r>
                        <a:rPr lang="en-US" sz="1600" b="1" dirty="0">
                          <a:solidFill>
                            <a:schemeClr val="tx1"/>
                          </a:solidFill>
                          <a:effectLst/>
                          <a:latin typeface="Garamond" panose="02020404030301010803" pitchFamily="18" charset="0"/>
                          <a:ea typeface="Times New Roman" panose="02020603050405020304" pitchFamily="18" charset="0"/>
                        </a:rPr>
                        <a:t>4M20EE022</a:t>
                      </a: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dirty="0">
                          <a:solidFill>
                            <a:schemeClr val="tx1"/>
                          </a:solidFill>
                          <a:effectLst/>
                          <a:latin typeface="Garamond" panose="02020404030301010803" pitchFamily="18" charset="0"/>
                          <a:ea typeface="Times New Roman" panose="02020603050405020304" pitchFamily="18" charset="0"/>
                        </a:rPr>
                        <a:t>DISHA RAVI</a:t>
                      </a: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dirty="0">
                          <a:solidFill>
                            <a:schemeClr val="tx1"/>
                          </a:solidFill>
                          <a:effectLst/>
                          <a:latin typeface="Garamond" panose="02020404030301010803" pitchFamily="18" charset="0"/>
                        </a:rPr>
                        <a:t> </a:t>
                      </a: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dirty="0">
                          <a:solidFill>
                            <a:schemeClr val="tx1"/>
                          </a:solidFill>
                          <a:effectLst/>
                          <a:latin typeface="Garamond" panose="02020404030301010803" pitchFamily="18" charset="0"/>
                          <a:ea typeface="Times New Roman" panose="02020603050405020304" pitchFamily="18" charset="0"/>
                        </a:rPr>
                        <a:t>4NM20EE032</a:t>
                      </a: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dirty="0">
                          <a:solidFill>
                            <a:schemeClr val="tx1"/>
                          </a:solidFill>
                          <a:effectLst/>
                          <a:latin typeface="Garamond" panose="02020404030301010803" pitchFamily="18" charset="0"/>
                          <a:ea typeface="Times New Roman" panose="02020603050405020304" pitchFamily="18" charset="0"/>
                        </a:rPr>
                        <a:t>KANZAL HAQ</a:t>
                      </a: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19181149"/>
                  </a:ext>
                </a:extLst>
              </a:tr>
              <a:tr h="394818">
                <a:tc>
                  <a:txBody>
                    <a:bodyPr/>
                    <a:lstStyle/>
                    <a:p>
                      <a:pPr>
                        <a:lnSpc>
                          <a:spcPct val="150000"/>
                        </a:lnSpc>
                        <a:spcAft>
                          <a:spcPts val="0"/>
                        </a:spcAft>
                      </a:pPr>
                      <a:r>
                        <a:rPr lang="en-US" sz="1600" b="1">
                          <a:solidFill>
                            <a:schemeClr val="tx1"/>
                          </a:solidFill>
                          <a:effectLst/>
                          <a:latin typeface="Garamond" panose="02020404030301010803" pitchFamily="18" charset="0"/>
                        </a:rPr>
                        <a:t> </a:t>
                      </a:r>
                      <a:endParaRPr lang="en-IN" sz="1600" b="1">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dirty="0">
                          <a:solidFill>
                            <a:schemeClr val="tx1"/>
                          </a:solidFill>
                          <a:effectLst/>
                          <a:latin typeface="Garamond" panose="02020404030301010803" pitchFamily="18" charset="0"/>
                        </a:rPr>
                        <a:t> </a:t>
                      </a: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a:solidFill>
                            <a:schemeClr val="tx1"/>
                          </a:solidFill>
                          <a:effectLst/>
                          <a:latin typeface="Garamond" panose="02020404030301010803" pitchFamily="18" charset="0"/>
                        </a:rPr>
                        <a:t> </a:t>
                      </a:r>
                      <a:endParaRPr lang="en-IN" sz="1600" b="1">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a:solidFill>
                            <a:schemeClr val="tx1"/>
                          </a:solidFill>
                          <a:effectLst/>
                          <a:latin typeface="Garamond" panose="02020404030301010803" pitchFamily="18" charset="0"/>
                        </a:rPr>
                        <a:t> </a:t>
                      </a:r>
                      <a:endParaRPr lang="en-IN" sz="1600" b="1">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a:solidFill>
                            <a:schemeClr val="tx1"/>
                          </a:solidFill>
                          <a:effectLst/>
                          <a:latin typeface="Garamond" panose="02020404030301010803" pitchFamily="18" charset="0"/>
                        </a:rPr>
                        <a:t> </a:t>
                      </a:r>
                      <a:endParaRPr lang="en-IN" sz="1600" b="1">
                        <a:solidFill>
                          <a:schemeClr val="tx1"/>
                        </a:solidFill>
                        <a:effectLst/>
                        <a:latin typeface="Garamond" panose="02020404030301010803"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809341035"/>
                  </a:ext>
                </a:extLst>
              </a:tr>
              <a:tr h="394818">
                <a:tc>
                  <a:txBody>
                    <a:bodyPr/>
                    <a:lstStyle/>
                    <a:p>
                      <a:pPr>
                        <a:lnSpc>
                          <a:spcPct val="150000"/>
                        </a:lnSpc>
                        <a:spcAft>
                          <a:spcPts val="0"/>
                        </a:spcAft>
                      </a:pPr>
                      <a:r>
                        <a:rPr lang="en-US" sz="1600" b="1" dirty="0">
                          <a:solidFill>
                            <a:schemeClr val="tx1"/>
                          </a:solidFill>
                          <a:effectLst/>
                          <a:latin typeface="Garamond" panose="02020404030301010803" pitchFamily="18" charset="0"/>
                          <a:ea typeface="Times New Roman" panose="02020603050405020304" pitchFamily="18" charset="0"/>
                        </a:rPr>
                        <a:t>4NM20EE038</a:t>
                      </a: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dirty="0">
                          <a:solidFill>
                            <a:schemeClr val="tx1"/>
                          </a:solidFill>
                          <a:effectLst/>
                          <a:latin typeface="Garamond" panose="02020404030301010803" pitchFamily="18" charset="0"/>
                          <a:ea typeface="Times New Roman" panose="02020603050405020304" pitchFamily="18" charset="0"/>
                        </a:rPr>
                        <a:t>M. SATWIK RAI</a:t>
                      </a: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r>
                        <a:rPr lang="en-US" sz="1600" b="1">
                          <a:solidFill>
                            <a:schemeClr val="tx1"/>
                          </a:solidFill>
                          <a:effectLst/>
                          <a:latin typeface="Garamond" panose="02020404030301010803" pitchFamily="18" charset="0"/>
                        </a:rPr>
                        <a:t> </a:t>
                      </a:r>
                      <a:endParaRPr lang="en-IN" sz="1600" b="1">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tc>
                  <a:txBody>
                    <a:bodyPr/>
                    <a:lstStyle/>
                    <a:p>
                      <a:pPr>
                        <a:lnSpc>
                          <a:spcPct val="150000"/>
                        </a:lnSpc>
                        <a:spcAft>
                          <a:spcPts val="0"/>
                        </a:spcAft>
                      </a:pPr>
                      <a:endParaRPr lang="en-IN" sz="1600" b="1" dirty="0">
                        <a:solidFill>
                          <a:schemeClr val="tx1"/>
                        </a:solidFill>
                        <a:effectLst/>
                        <a:latin typeface="Garamond" panose="02020404030301010803"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198574086"/>
                  </a:ext>
                </a:extLst>
              </a:tr>
            </a:tbl>
          </a:graphicData>
        </a:graphic>
      </p:graphicFrame>
      <p:sp>
        <p:nvSpPr>
          <p:cNvPr id="5" name="Title 4">
            <a:extLst>
              <a:ext uri="{FF2B5EF4-FFF2-40B4-BE49-F238E27FC236}">
                <a16:creationId xmlns:a16="http://schemas.microsoft.com/office/drawing/2014/main" id="{4F8FFBF9-F179-3CA3-FFDC-46F9B8CF7881}"/>
              </a:ext>
            </a:extLst>
          </p:cNvPr>
          <p:cNvSpPr>
            <a:spLocks noGrp="1"/>
          </p:cNvSpPr>
          <p:nvPr>
            <p:ph type="ctrTitle"/>
          </p:nvPr>
        </p:nvSpPr>
        <p:spPr>
          <a:xfrm>
            <a:off x="1828800" y="659495"/>
            <a:ext cx="8177048" cy="1019961"/>
          </a:xfrm>
        </p:spPr>
        <p:txBody>
          <a:bodyPr/>
          <a:lstStyle/>
          <a:p>
            <a:pPr>
              <a:lnSpc>
                <a:spcPct val="100000"/>
              </a:lnSpc>
            </a:pPr>
            <a:r>
              <a:rPr lang="en-IN" dirty="0"/>
              <a:t>AUTOMATIC COLLEGE BELL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F664D20B-D3D1-4267-8CC5-966A0A9CD71C}"/>
              </a:ext>
            </a:extLst>
          </p:cNvPr>
          <p:cNvSpPr>
            <a:spLocks noGrp="1" noChangeArrowheads="1"/>
          </p:cNvSpPr>
          <p:nvPr>
            <p:ph type="title"/>
          </p:nvPr>
        </p:nvSpPr>
        <p:spPr bwMode="auto"/>
        <p:txBody>
          <a:bodyPr wrap="square" numCol="1" anchorCtr="0" compatLnSpc="1">
            <a:prstTxWarp prst="textNoShape">
              <a:avLst/>
            </a:prstTxWarp>
          </a:bodyPr>
          <a:lstStyle/>
          <a:p>
            <a:pPr eaLnBrk="1" hangingPunct="1"/>
            <a:r>
              <a:rPr lang="en-US" altLang="en-US"/>
              <a:t>References</a:t>
            </a:r>
          </a:p>
        </p:txBody>
      </p:sp>
      <p:sp>
        <p:nvSpPr>
          <p:cNvPr id="3" name="Content Placeholder 2">
            <a:extLst>
              <a:ext uri="{FF2B5EF4-FFF2-40B4-BE49-F238E27FC236}">
                <a16:creationId xmlns:a16="http://schemas.microsoft.com/office/drawing/2014/main" id="{005301AE-D3A1-C1DD-7A6E-19A3C16E3CEA}"/>
              </a:ext>
            </a:extLst>
          </p:cNvPr>
          <p:cNvSpPr>
            <a:spLocks noGrp="1"/>
          </p:cNvSpPr>
          <p:nvPr>
            <p:ph idx="1"/>
          </p:nvPr>
        </p:nvSpPr>
        <p:spPr/>
        <p:txBody>
          <a:bodyPr/>
          <a:lstStyle/>
          <a:p>
            <a:pPr algn="just">
              <a:spcAft>
                <a:spcPts val="0"/>
              </a:spcAft>
            </a:pPr>
            <a:r>
              <a:rPr lang="en-US" b="1" dirty="0">
                <a:latin typeface="Garamond" panose="02020404030301010803" pitchFamily="18" charset="0"/>
                <a:ea typeface="Calibri" panose="020F0502020204030204" pitchFamily="34" charset="0"/>
                <a:cs typeface="Times New Roman" panose="02020603050405020304" pitchFamily="18" charset="0"/>
              </a:rPr>
              <a:t>Textbooks</a:t>
            </a:r>
            <a:endParaRPr lang="en-IN" dirty="0">
              <a:latin typeface="Garamond" panose="02020404030301010803" pitchFamily="18" charset="0"/>
              <a:ea typeface="Calibri" panose="020F0502020204030204" pitchFamily="34" charset="0"/>
              <a:cs typeface="Times New Roman" panose="02020603050405020304" pitchFamily="18" charset="0"/>
            </a:endParaRPr>
          </a:p>
          <a:p>
            <a:pPr marL="342900" indent="-342900" algn="just">
              <a:spcAft>
                <a:spcPts val="0"/>
              </a:spcAft>
              <a:buFont typeface="+mj-lt"/>
              <a:buAutoNum type="arabicPeriod"/>
            </a:pPr>
            <a:r>
              <a:rPr lang="en-US" dirty="0">
                <a:latin typeface="Garamond" panose="02020404030301010803"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8051 microcontroller and embedded systems by </a:t>
            </a:r>
            <a:r>
              <a:rPr lang="en-US" sz="1800" dirty="0" err="1">
                <a:effectLst/>
                <a:latin typeface="Times New Roman" panose="02020603050405020304" pitchFamily="18" charset="0"/>
                <a:ea typeface="Times New Roman" panose="02020603050405020304" pitchFamily="18" charset="0"/>
              </a:rPr>
              <a:t>mazidi</a:t>
            </a:r>
            <a:r>
              <a:rPr lang="en-US" sz="1800" dirty="0">
                <a:effectLst/>
                <a:latin typeface="Times New Roman" panose="02020603050405020304" pitchFamily="18" charset="0"/>
                <a:ea typeface="Times New Roman" panose="02020603050405020304" pitchFamily="18" charset="0"/>
              </a:rPr>
              <a:t> and </a:t>
            </a:r>
            <a:r>
              <a:rPr lang="en-US" sz="1800" dirty="0" err="1">
                <a:effectLst/>
                <a:latin typeface="Times New Roman" panose="02020603050405020304" pitchFamily="18" charset="0"/>
                <a:ea typeface="Times New Roman" panose="02020603050405020304" pitchFamily="18" charset="0"/>
              </a:rPr>
              <a:t>mazidi</a:t>
            </a:r>
            <a:endParaRPr lang="en-IN" sz="1800" dirty="0">
              <a:latin typeface="Times New Roman" panose="02020603050405020304" pitchFamily="18" charset="0"/>
              <a:ea typeface="Times New Roman" panose="02020603050405020304" pitchFamily="18" charset="0"/>
            </a:endParaRPr>
          </a:p>
          <a:p>
            <a:pPr marL="342900" indent="-342900" algn="just">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Applied electronics by R.S </a:t>
            </a:r>
            <a:r>
              <a:rPr lang="en-US" sz="1800" dirty="0" err="1">
                <a:effectLst/>
                <a:latin typeface="Times New Roman" panose="02020603050405020304" pitchFamily="18" charset="0"/>
                <a:ea typeface="Times New Roman" panose="02020603050405020304" pitchFamily="18" charset="0"/>
              </a:rPr>
              <a:t>sedha</a:t>
            </a:r>
            <a:r>
              <a:rPr lang="en-US" dirty="0">
                <a:latin typeface="Garamond" panose="02020404030301010803" pitchFamily="18" charset="0"/>
                <a:ea typeface="Calibri" panose="020F0502020204030204" pitchFamily="34" charset="0"/>
                <a:cs typeface="Times New Roman" panose="02020603050405020304" pitchFamily="18" charset="0"/>
              </a:rPr>
              <a:t> </a:t>
            </a:r>
            <a:endParaRPr lang="en-IN" dirty="0">
              <a:latin typeface="Garamond" panose="02020404030301010803" pitchFamily="18" charset="0"/>
              <a:ea typeface="Calibri" panose="020F0502020204030204" pitchFamily="34" charset="0"/>
              <a:cs typeface="Times New Roman" panose="02020603050405020304" pitchFamily="18" charset="0"/>
            </a:endParaRPr>
          </a:p>
          <a:p>
            <a:pPr algn="just">
              <a:spcAft>
                <a:spcPts val="0"/>
              </a:spcAft>
            </a:pPr>
            <a:r>
              <a:rPr lang="en-US" b="1" dirty="0">
                <a:latin typeface="Garamond" panose="02020404030301010803" pitchFamily="18" charset="0"/>
                <a:ea typeface="Calibri" panose="020F0502020204030204" pitchFamily="34" charset="0"/>
                <a:cs typeface="Times New Roman" panose="02020603050405020304" pitchFamily="18" charset="0"/>
              </a:rPr>
              <a:t>Web materials</a:t>
            </a:r>
            <a:endParaRPr lang="en-IN" dirty="0">
              <a:latin typeface="Garamond" panose="02020404030301010803" pitchFamily="18" charset="0"/>
              <a:ea typeface="Calibri" panose="020F0502020204030204" pitchFamily="34" charset="0"/>
              <a:cs typeface="Times New Roman" panose="02020603050405020304" pitchFamily="18" charset="0"/>
            </a:endParaRPr>
          </a:p>
          <a:p>
            <a:pPr marL="342900" indent="-342900" algn="just">
              <a:spcAft>
                <a:spcPts val="0"/>
              </a:spcAft>
              <a:buFont typeface="+mj-lt"/>
              <a:buAutoNum type="arabicPeriod"/>
            </a:pPr>
            <a:r>
              <a:rPr lang="en-US" dirty="0">
                <a:latin typeface="Garamond" panose="02020404030301010803" pitchFamily="18" charset="0"/>
                <a:ea typeface="Calibri" panose="020F0502020204030204" pitchFamily="34" charset="0"/>
                <a:cs typeface="Times New Roman" panose="02020603050405020304" pitchFamily="18" charset="0"/>
              </a:rPr>
              <a:t> </a:t>
            </a:r>
            <a:r>
              <a:rPr lang="en-US" sz="1800" u="sng" dirty="0">
                <a:solidFill>
                  <a:srgbClr val="0000FF"/>
                </a:solidFill>
                <a:effectLst/>
                <a:latin typeface="Times New Roman" panose="02020603050405020304" pitchFamily="18" charset="0"/>
                <a:ea typeface="Times New Roman" panose="02020603050405020304" pitchFamily="18" charset="0"/>
                <a:hlinkClick r:id="rId2"/>
              </a:rPr>
              <a:t>www.alldatasheet.com</a:t>
            </a:r>
            <a:r>
              <a:rPr lang="en-US" sz="1800" dirty="0">
                <a:effectLst/>
                <a:latin typeface="Times New Roman" panose="02020603050405020304" pitchFamily="18" charset="0"/>
                <a:ea typeface="Times New Roman" panose="02020603050405020304" pitchFamily="18" charset="0"/>
              </a:rPr>
              <a:t> </a:t>
            </a:r>
            <a:endParaRPr lang="en-US" sz="1800" dirty="0">
              <a:effectLst/>
              <a:ea typeface="Times New Roman" panose="02020603050405020304" pitchFamily="18" charset="0"/>
              <a:cs typeface="Times New Roman" panose="02020603050405020304" pitchFamily="18" charset="0"/>
            </a:endParaRPr>
          </a:p>
          <a:p>
            <a:pPr marL="342900" indent="-342900" algn="just">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 </a:t>
            </a:r>
            <a:r>
              <a:rPr lang="en-US" sz="1800" u="sng" dirty="0">
                <a:solidFill>
                  <a:srgbClr val="0000FF"/>
                </a:solidFill>
                <a:effectLst/>
                <a:latin typeface="Times New Roman" panose="02020603050405020304" pitchFamily="18" charset="0"/>
                <a:ea typeface="Times New Roman" panose="02020603050405020304" pitchFamily="18" charset="0"/>
                <a:hlinkClick r:id="rId3"/>
              </a:rPr>
              <a:t>www.8051projects.com</a:t>
            </a:r>
            <a:endParaRPr lang="en-IN" dirty="0">
              <a:latin typeface="Garamond" panose="02020404030301010803" pitchFamily="18" charset="0"/>
              <a:ea typeface="Calibri" panose="020F0502020204030204" pitchFamily="34" charset="0"/>
              <a:cs typeface="Times New Roman" panose="02020603050405020304" pitchFamily="18" charset="0"/>
            </a:endParaRPr>
          </a:p>
          <a:p>
            <a:pPr marL="0" indent="0">
              <a:buNone/>
            </a:pPr>
            <a:endParaRPr lang="en-IN" dirty="0"/>
          </a:p>
        </p:txBody>
      </p:sp>
      <p:sp>
        <p:nvSpPr>
          <p:cNvPr id="19459" name="Slide Number Placeholder 3">
            <a:extLst>
              <a:ext uri="{FF2B5EF4-FFF2-40B4-BE49-F238E27FC236}">
                <a16:creationId xmlns:a16="http://schemas.microsoft.com/office/drawing/2014/main" id="{C26068E6-7BD7-47F0-B8FB-BD5844D8E58E}"/>
              </a:ext>
            </a:extLst>
          </p:cNvPr>
          <p:cNvSpPr>
            <a:spLocks noGrp="1" noChangeArrowheads="1"/>
          </p:cNvSpPr>
          <p:nvPr>
            <p:ph type="sldNum" sz="quarter" idx="4294967295"/>
          </p:nvPr>
        </p:nvSpPr>
        <p:spPr bwMode="auto">
          <a:xfrm>
            <a:off x="11277600" y="6300788"/>
            <a:ext cx="9144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spcBef>
                <a:spcPct val="0"/>
              </a:spcBef>
              <a:buFontTx/>
              <a:buNone/>
            </a:pPr>
            <a:fld id="{62DF77E5-B78B-414B-918D-BBF6761428BB}" type="slidenum">
              <a:rPr lang="en-IN" altLang="en-US" sz="1800">
                <a:solidFill>
                  <a:schemeClr val="bg1"/>
                </a:solidFill>
                <a:latin typeface="Calibri" panose="020F0502020204030204" pitchFamily="34" charset="0"/>
              </a:rPr>
              <a:pPr>
                <a:spcBef>
                  <a:spcPct val="0"/>
                </a:spcBef>
                <a:buFontTx/>
                <a:buNone/>
              </a:pPr>
              <a:t>10</a:t>
            </a:fld>
            <a:endParaRPr lang="en-IN" altLang="en-US" sz="1800">
              <a:solidFill>
                <a:schemeClr val="bg1"/>
              </a:solidFill>
              <a:latin typeface="Calibri" panose="020F0502020204030204" pitchFamily="34" charset="0"/>
            </a:endParaRPr>
          </a:p>
        </p:txBody>
      </p:sp>
      <p:sp>
        <p:nvSpPr>
          <p:cNvPr id="19460" name="Rectangle 2">
            <a:extLst>
              <a:ext uri="{FF2B5EF4-FFF2-40B4-BE49-F238E27FC236}">
                <a16:creationId xmlns:a16="http://schemas.microsoft.com/office/drawing/2014/main" id="{F89D0B64-C0D6-4C3D-9DA4-99149E42B4A0}"/>
              </a:ext>
            </a:extLst>
          </p:cNvPr>
          <p:cNvSpPr>
            <a:spLocks noChangeArrowheads="1"/>
          </p:cNvSpPr>
          <p:nvPr/>
        </p:nvSpPr>
        <p:spPr bwMode="auto">
          <a:xfrm>
            <a:off x="1828800" y="1143000"/>
            <a:ext cx="8534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lgn="just">
              <a:spcBef>
                <a:spcPct val="0"/>
              </a:spcBef>
              <a:buFontTx/>
              <a:buNone/>
            </a:pPr>
            <a:endParaRPr lang="en-US" altLang="en-US" sz="1800">
              <a:latin typeface="Calibri" panose="020F0502020204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0D841592-FD77-4AD1-A628-5E1187DFB2C8}"/>
              </a:ext>
            </a:extLst>
          </p:cNvPr>
          <p:cNvSpPr>
            <a:spLocks noGrp="1" noChangeArrowheads="1"/>
          </p:cNvSpPr>
          <p:nvPr>
            <p:ph type="ctrTitle"/>
          </p:nvPr>
        </p:nvSpPr>
        <p:spPr bwMode="auto"/>
        <p:txBody>
          <a:bodyPr wrap="square" numCol="1" anchorCtr="0" compatLnSpc="1">
            <a:prstTxWarp prst="textNoShape">
              <a:avLst/>
            </a:prstTxWarp>
          </a:bodyPr>
          <a:lstStyle/>
          <a:p>
            <a:pPr eaLnBrk="1" hangingPunct="1"/>
            <a:r>
              <a:rPr lang="en-US" altLang="en-US"/>
              <a:t>Thank You</a:t>
            </a:r>
          </a:p>
        </p:txBody>
      </p:sp>
      <p:sp>
        <p:nvSpPr>
          <p:cNvPr id="20483" name="Slide Number Placeholder 3">
            <a:extLst>
              <a:ext uri="{FF2B5EF4-FFF2-40B4-BE49-F238E27FC236}">
                <a16:creationId xmlns:a16="http://schemas.microsoft.com/office/drawing/2014/main" id="{C97E5769-FBF0-4EE1-BAE1-C23AE7A0D3DA}"/>
              </a:ext>
            </a:extLst>
          </p:cNvPr>
          <p:cNvSpPr>
            <a:spLocks noGrp="1" noChangeArrowheads="1"/>
          </p:cNvSpPr>
          <p:nvPr>
            <p:ph type="sldNum" sz="quarter" idx="4294967295"/>
          </p:nvPr>
        </p:nvSpPr>
        <p:spPr bwMode="auto">
          <a:xfrm>
            <a:off x="11277600" y="6300788"/>
            <a:ext cx="9144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spcBef>
                <a:spcPct val="0"/>
              </a:spcBef>
              <a:buFontTx/>
              <a:buNone/>
            </a:pPr>
            <a:fld id="{ADC46F4A-F6AF-482A-8424-7CA370B2D3C6}" type="slidenum">
              <a:rPr lang="en-IN" altLang="en-US" sz="1800">
                <a:solidFill>
                  <a:schemeClr val="bg1"/>
                </a:solidFill>
                <a:latin typeface="Calibri" panose="020F0502020204030204" pitchFamily="34" charset="0"/>
              </a:rPr>
              <a:pPr>
                <a:spcBef>
                  <a:spcPct val="0"/>
                </a:spcBef>
                <a:buFontTx/>
                <a:buNone/>
              </a:pPr>
              <a:t>11</a:t>
            </a:fld>
            <a:endParaRPr lang="en-IN" altLang="en-US" sz="1800">
              <a:solidFill>
                <a:schemeClr val="bg1"/>
              </a:solidFill>
              <a:latin typeface="Calibri" panose="020F0502020204030204" pitchFamily="34" charset="0"/>
            </a:endParaRPr>
          </a:p>
        </p:txBody>
      </p:sp>
      <p:sp>
        <p:nvSpPr>
          <p:cNvPr id="20484" name="Rectangle 2">
            <a:extLst>
              <a:ext uri="{FF2B5EF4-FFF2-40B4-BE49-F238E27FC236}">
                <a16:creationId xmlns:a16="http://schemas.microsoft.com/office/drawing/2014/main" id="{9460FCE2-ACAB-4A11-9B67-4B356FF72972}"/>
              </a:ext>
            </a:extLst>
          </p:cNvPr>
          <p:cNvSpPr>
            <a:spLocks noChangeArrowheads="1"/>
          </p:cNvSpPr>
          <p:nvPr/>
        </p:nvSpPr>
        <p:spPr bwMode="auto">
          <a:xfrm>
            <a:off x="1828800" y="1143000"/>
            <a:ext cx="8534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lgn="just">
              <a:spcBef>
                <a:spcPct val="0"/>
              </a:spcBef>
              <a:buFontTx/>
              <a:buNone/>
            </a:pPr>
            <a:endParaRPr lang="en-US" altLang="en-US" sz="1800">
              <a:latin typeface="Calibri" panose="020F05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Title 1">
            <a:extLst>
              <a:ext uri="{FF2B5EF4-FFF2-40B4-BE49-F238E27FC236}">
                <a16:creationId xmlns:a16="http://schemas.microsoft.com/office/drawing/2014/main" id="{3CEE27AE-74D3-4223-B402-1EA3480612DA}"/>
              </a:ext>
            </a:extLst>
          </p:cNvPr>
          <p:cNvSpPr>
            <a:spLocks noGrp="1" noChangeArrowheads="1"/>
          </p:cNvSpPr>
          <p:nvPr>
            <p:ph type="title"/>
          </p:nvPr>
        </p:nvSpPr>
        <p:spPr bwMode="auto"/>
        <p:txBody>
          <a:bodyPr wrap="square" numCol="1" anchorCtr="0" compatLnSpc="1">
            <a:prstTxWarp prst="textNoShape">
              <a:avLst/>
            </a:prstTxWarp>
          </a:bodyPr>
          <a:lstStyle/>
          <a:p>
            <a:pPr eaLnBrk="1" hangingPunct="1"/>
            <a:r>
              <a:rPr lang="en-US" altLang="en-US"/>
              <a:t>Introduction</a:t>
            </a:r>
          </a:p>
        </p:txBody>
      </p:sp>
      <p:sp>
        <p:nvSpPr>
          <p:cNvPr id="2" name="Content Placeholder 1">
            <a:extLst>
              <a:ext uri="{FF2B5EF4-FFF2-40B4-BE49-F238E27FC236}">
                <a16:creationId xmlns:a16="http://schemas.microsoft.com/office/drawing/2014/main" id="{F534667A-962B-3C4E-EC37-FD2AC0E5195F}"/>
              </a:ext>
            </a:extLst>
          </p:cNvPr>
          <p:cNvSpPr>
            <a:spLocks noGrp="1"/>
          </p:cNvSpPr>
          <p:nvPr>
            <p:ph idx="1"/>
          </p:nvPr>
        </p:nvSpPr>
        <p:spPr/>
        <p:txBody>
          <a:bodyPr/>
          <a:lstStyle/>
          <a:p>
            <a:r>
              <a:rPr lang="en-US" sz="2400" dirty="0">
                <a:solidFill>
                  <a:srgbClr val="000000"/>
                </a:solidFill>
                <a:effectLst/>
                <a:latin typeface="Times New Roman" panose="02020603050405020304" pitchFamily="18" charset="0"/>
                <a:ea typeface="Times New Roman" panose="02020603050405020304" pitchFamily="18" charset="0"/>
              </a:rPr>
              <a:t>Our Project takes over the task of Ringing of the Bell in Colleges. It replaces the Manual Switching of the </a:t>
            </a:r>
            <a:r>
              <a:rPr lang="en-US" sz="2400">
                <a:solidFill>
                  <a:srgbClr val="000000"/>
                </a:solidFill>
                <a:effectLst/>
                <a:latin typeface="Times New Roman" panose="02020603050405020304" pitchFamily="18" charset="0"/>
                <a:ea typeface="Times New Roman" panose="02020603050405020304" pitchFamily="18" charset="0"/>
              </a:rPr>
              <a:t>Bell </a:t>
            </a:r>
            <a:endParaRPr lang="en-US" sz="2400" dirty="0">
              <a:solidFill>
                <a:srgbClr val="000000"/>
              </a:solidFill>
              <a:effectLst/>
              <a:latin typeface="Times New Roman" panose="02020603050405020304" pitchFamily="18" charset="0"/>
              <a:ea typeface="Times New Roman" panose="02020603050405020304" pitchFamily="18" charset="0"/>
            </a:endParaRPr>
          </a:p>
          <a:p>
            <a:r>
              <a:rPr lang="en-US" sz="2400" dirty="0">
                <a:solidFill>
                  <a:srgbClr val="000000"/>
                </a:solidFill>
                <a:effectLst/>
                <a:latin typeface="Times New Roman" panose="02020603050405020304" pitchFamily="18" charset="0"/>
                <a:ea typeface="Times New Roman" panose="02020603050405020304" pitchFamily="18" charset="0"/>
              </a:rPr>
              <a:t>When this time equals to the Bell Ringing time, then the Relay for the Bell is switched on.</a:t>
            </a:r>
          </a:p>
          <a:p>
            <a:r>
              <a:rPr lang="en-US" sz="2400" dirty="0">
                <a:solidFill>
                  <a:srgbClr val="000000"/>
                </a:solidFill>
                <a:effectLst/>
                <a:latin typeface="Times New Roman" panose="02020603050405020304" pitchFamily="18" charset="0"/>
                <a:ea typeface="Times New Roman" panose="02020603050405020304" pitchFamily="18" charset="0"/>
              </a:rPr>
              <a:t> The Bell Ringing time can be edited at any Time, so that it can be used at Normal Class Timings as well as Exam Times. </a:t>
            </a:r>
          </a:p>
          <a:p>
            <a:r>
              <a:rPr lang="en-US" sz="2400" dirty="0">
                <a:solidFill>
                  <a:srgbClr val="000000"/>
                </a:solidFill>
                <a:effectLst/>
                <a:latin typeface="Times New Roman" panose="02020603050405020304" pitchFamily="18" charset="0"/>
                <a:ea typeface="Times New Roman" panose="02020603050405020304" pitchFamily="18" charset="0"/>
              </a:rPr>
              <a:t>The Time Clock is displayed on LCD display. The Microcontroller 8051 is used to control all the Functions, it get the time through the keypad and store it in its Memory. </a:t>
            </a:r>
            <a:endParaRPr lang="en-US" sz="2400" dirty="0">
              <a:solidFill>
                <a:srgbClr val="000000"/>
              </a:solidFill>
              <a:latin typeface="Times New Roman" panose="02020603050405020304" pitchFamily="18" charset="0"/>
              <a:ea typeface="Times New Roman" panose="02020603050405020304" pitchFamily="18" charset="0"/>
            </a:endParaRPr>
          </a:p>
          <a:p>
            <a:r>
              <a:rPr lang="en-US" sz="2400" dirty="0">
                <a:solidFill>
                  <a:srgbClr val="000000"/>
                </a:solidFill>
                <a:effectLst/>
                <a:latin typeface="Times New Roman" panose="02020603050405020304" pitchFamily="18" charset="0"/>
                <a:ea typeface="Times New Roman" panose="02020603050405020304" pitchFamily="18" charset="0"/>
              </a:rPr>
              <a:t> The time and Bell time get equal then the Bell is switched on for a predetermined time</a:t>
            </a:r>
            <a:endParaRPr lang="en-IN" sz="2400" dirty="0">
              <a:effectLst/>
              <a:latin typeface="Times New Roman" panose="02020603050405020304" pitchFamily="18" charset="0"/>
              <a:ea typeface="Times New Roman" panose="02020603050405020304" pitchFamily="18" charset="0"/>
            </a:endParaRPr>
          </a:p>
          <a:p>
            <a:endParaRPr lang="en-IN" dirty="0"/>
          </a:p>
        </p:txBody>
      </p:sp>
      <p:sp>
        <p:nvSpPr>
          <p:cNvPr id="12292" name="Slide Number Placeholder 3">
            <a:extLst>
              <a:ext uri="{FF2B5EF4-FFF2-40B4-BE49-F238E27FC236}">
                <a16:creationId xmlns:a16="http://schemas.microsoft.com/office/drawing/2014/main" id="{AB713D94-DD65-4E7B-BC41-3F954D011483}"/>
              </a:ext>
            </a:extLst>
          </p:cNvPr>
          <p:cNvSpPr>
            <a:spLocks noGrp="1" noChangeArrowheads="1"/>
          </p:cNvSpPr>
          <p:nvPr>
            <p:ph type="sldNum" sz="quarter" idx="4294967295"/>
          </p:nvPr>
        </p:nvSpPr>
        <p:spPr bwMode="auto">
          <a:xfrm>
            <a:off x="11277600" y="6300788"/>
            <a:ext cx="9144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spcBef>
                <a:spcPct val="0"/>
              </a:spcBef>
              <a:buFontTx/>
              <a:buNone/>
            </a:pPr>
            <a:fld id="{98F2C592-18C3-4DD2-93D8-DFDC84B0FBE7}" type="slidenum">
              <a:rPr lang="en-IN" altLang="en-US" sz="1800">
                <a:solidFill>
                  <a:schemeClr val="bg1"/>
                </a:solidFill>
                <a:latin typeface="Calibri" panose="020F0502020204030204" pitchFamily="34" charset="0"/>
              </a:rPr>
              <a:pPr>
                <a:spcBef>
                  <a:spcPct val="0"/>
                </a:spcBef>
                <a:buFontTx/>
                <a:buNone/>
              </a:pPr>
              <a:t>2</a:t>
            </a:fld>
            <a:endParaRPr lang="en-IN" altLang="en-US" sz="1800">
              <a:solidFill>
                <a:schemeClr val="bg1"/>
              </a:solidFill>
              <a:latin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Title 1">
            <a:extLst>
              <a:ext uri="{FF2B5EF4-FFF2-40B4-BE49-F238E27FC236}">
                <a16:creationId xmlns:a16="http://schemas.microsoft.com/office/drawing/2014/main" id="{3D580029-D219-45B0-BC9D-8B24BB28A90E}"/>
              </a:ext>
            </a:extLst>
          </p:cNvPr>
          <p:cNvSpPr>
            <a:spLocks noGrp="1" noChangeArrowheads="1"/>
          </p:cNvSpPr>
          <p:nvPr>
            <p:ph type="title"/>
          </p:nvPr>
        </p:nvSpPr>
        <p:spPr bwMode="auto"/>
        <p:txBody>
          <a:bodyPr wrap="square" numCol="1" anchorCtr="0" compatLnSpc="1">
            <a:prstTxWarp prst="textNoShape">
              <a:avLst/>
            </a:prstTxWarp>
          </a:bodyPr>
          <a:lstStyle/>
          <a:p>
            <a:pPr eaLnBrk="1" hangingPunct="1"/>
            <a:r>
              <a:rPr lang="en-US" altLang="en-US" dirty="0"/>
              <a:t>Problem Definition</a:t>
            </a:r>
          </a:p>
        </p:txBody>
      </p:sp>
      <p:sp>
        <p:nvSpPr>
          <p:cNvPr id="2" name="Content Placeholder 1">
            <a:extLst>
              <a:ext uri="{FF2B5EF4-FFF2-40B4-BE49-F238E27FC236}">
                <a16:creationId xmlns:a16="http://schemas.microsoft.com/office/drawing/2014/main" id="{2C0826DE-DF6D-4ED0-61FF-364ECD9717BD}"/>
              </a:ext>
            </a:extLst>
          </p:cNvPr>
          <p:cNvSpPr>
            <a:spLocks noGrp="1"/>
          </p:cNvSpPr>
          <p:nvPr>
            <p:ph idx="1"/>
          </p:nvPr>
        </p:nvSpPr>
        <p:spPr/>
        <p:txBody>
          <a:bodyPr/>
          <a:lstStyle/>
          <a:p>
            <a:r>
              <a:rPr lang="en-US" sz="2400" dirty="0">
                <a:latin typeface="Times New Roman" panose="02020603050405020304" pitchFamily="18" charset="0"/>
                <a:cs typeface="Times New Roman" panose="02020603050405020304" pitchFamily="18" charset="0"/>
              </a:rPr>
              <a:t>To design automatic college bell using 8051 microcontroller</a:t>
            </a:r>
          </a:p>
          <a:p>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Alarm Clock and some bells that ring after some time intervals and that cannot stop after specific time, </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usical clock can be taken as an example</a:t>
            </a:r>
          </a:p>
          <a:p>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a:t>
            </a:r>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ll these limitations have been removed by our project. </a:t>
            </a:r>
          </a:p>
          <a:p>
            <a:r>
              <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It rings only according to our college time table that can be set using the 8051 microcontroller</a:t>
            </a:r>
          </a:p>
          <a:p>
            <a:endParaRPr lang="en-IN" dirty="0"/>
          </a:p>
        </p:txBody>
      </p:sp>
      <p:sp>
        <p:nvSpPr>
          <p:cNvPr id="13316" name="Slide Number Placeholder 3">
            <a:extLst>
              <a:ext uri="{FF2B5EF4-FFF2-40B4-BE49-F238E27FC236}">
                <a16:creationId xmlns:a16="http://schemas.microsoft.com/office/drawing/2014/main" id="{172B3407-9F2C-497D-AAE6-E86F441CEF2E}"/>
              </a:ext>
            </a:extLst>
          </p:cNvPr>
          <p:cNvSpPr>
            <a:spLocks noGrp="1" noChangeArrowheads="1"/>
          </p:cNvSpPr>
          <p:nvPr>
            <p:ph type="sldNum" sz="quarter" idx="4294967295"/>
          </p:nvPr>
        </p:nvSpPr>
        <p:spPr bwMode="auto">
          <a:xfrm>
            <a:off x="11277600" y="6300788"/>
            <a:ext cx="9144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spcBef>
                <a:spcPct val="0"/>
              </a:spcBef>
              <a:buFontTx/>
              <a:buNone/>
            </a:pPr>
            <a:fld id="{9ADE47BA-BD8F-4204-974C-774C2BD06C79}" type="slidenum">
              <a:rPr lang="en-IN" altLang="en-US" sz="1800">
                <a:solidFill>
                  <a:schemeClr val="bg1"/>
                </a:solidFill>
                <a:latin typeface="Calibri" panose="020F0502020204030204" pitchFamily="34" charset="0"/>
              </a:rPr>
              <a:pPr>
                <a:spcBef>
                  <a:spcPct val="0"/>
                </a:spcBef>
                <a:buFontTx/>
                <a:buNone/>
              </a:pPr>
              <a:t>3</a:t>
            </a:fld>
            <a:endParaRPr lang="en-IN" altLang="en-US" sz="1800">
              <a:solidFill>
                <a:schemeClr val="bg1"/>
              </a:solidFill>
              <a:latin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Title 1">
            <a:extLst>
              <a:ext uri="{FF2B5EF4-FFF2-40B4-BE49-F238E27FC236}">
                <a16:creationId xmlns:a16="http://schemas.microsoft.com/office/drawing/2014/main" id="{4CB7BC7B-E06F-4625-B382-D2DC7D83688F}"/>
              </a:ext>
            </a:extLst>
          </p:cNvPr>
          <p:cNvSpPr>
            <a:spLocks noGrp="1" noChangeArrowheads="1"/>
          </p:cNvSpPr>
          <p:nvPr>
            <p:ph type="title"/>
          </p:nvPr>
        </p:nvSpPr>
        <p:spPr bwMode="auto"/>
        <p:txBody>
          <a:bodyPr wrap="square" numCol="1" anchorCtr="0" compatLnSpc="1">
            <a:prstTxWarp prst="textNoShape">
              <a:avLst/>
            </a:prstTxWarp>
          </a:bodyPr>
          <a:lstStyle/>
          <a:p>
            <a:pPr eaLnBrk="1" hangingPunct="1"/>
            <a:r>
              <a:rPr lang="en-US" altLang="en-US" dirty="0"/>
              <a:t>Objectives</a:t>
            </a:r>
          </a:p>
        </p:txBody>
      </p:sp>
      <p:sp>
        <p:nvSpPr>
          <p:cNvPr id="2" name="Content Placeholder 1">
            <a:extLst>
              <a:ext uri="{FF2B5EF4-FFF2-40B4-BE49-F238E27FC236}">
                <a16:creationId xmlns:a16="http://schemas.microsoft.com/office/drawing/2014/main" id="{345A32E9-951B-7235-475F-C9D33CAD2771}"/>
              </a:ext>
            </a:extLst>
          </p:cNvPr>
          <p:cNvSpPr>
            <a:spLocks noGrp="1"/>
          </p:cNvSpPr>
          <p:nvPr>
            <p:ph idx="1"/>
          </p:nvPr>
        </p:nvSpPr>
        <p:spPr>
          <a:xfrm>
            <a:off x="0" y="871935"/>
            <a:ext cx="12192000" cy="5071665"/>
          </a:xfrm>
        </p:spPr>
        <p:txBody>
          <a:bodyPr/>
          <a:lstStyle/>
          <a:p>
            <a:r>
              <a:rPr lang="en-US" sz="2400" dirty="0">
                <a:latin typeface="Times New Roman" panose="02020603050405020304" pitchFamily="18" charset="0"/>
                <a:cs typeface="Times New Roman" panose="02020603050405020304" pitchFamily="18" charset="0"/>
              </a:rPr>
              <a:t>To learn the working of the automatic college bell  and the role of  8051 microcontroller in its implementation.</a:t>
            </a:r>
          </a:p>
          <a:p>
            <a:r>
              <a:rPr lang="en-US" sz="2400" dirty="0">
                <a:latin typeface="Times New Roman" panose="02020603050405020304" pitchFamily="18" charset="0"/>
                <a:cs typeface="Times New Roman" panose="02020603050405020304" pitchFamily="18" charset="0"/>
              </a:rPr>
              <a:t>To study the controller model  and its performance</a:t>
            </a:r>
          </a:p>
          <a:p>
            <a:r>
              <a:rPr lang="en-US" sz="2400" dirty="0">
                <a:latin typeface="Times New Roman" panose="02020603050405020304" pitchFamily="18" charset="0"/>
                <a:ea typeface="Times New Roman" panose="02020603050405020304" pitchFamily="18" charset="0"/>
                <a:cs typeface="Times New Roman" panose="02020603050405020304" pitchFamily="18" charset="0"/>
              </a:rPr>
              <a:t>O</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perated using a microcontroller where the college bell is operated fully automatic and doesn’t requires any manpower  </a:t>
            </a:r>
          </a:p>
          <a:p>
            <a:r>
              <a:rPr lang="en-US" sz="2400" dirty="0">
                <a:latin typeface="Times New Roman" panose="02020603050405020304" pitchFamily="18" charset="0"/>
                <a:ea typeface="Times New Roman" panose="02020603050405020304" pitchFamily="18" charset="0"/>
                <a:cs typeface="Times New Roman" panose="02020603050405020304" pitchFamily="18" charset="0"/>
              </a:rPr>
              <a:t>M</a:t>
            </a: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ore accurate than the one which is operated manually.</a:t>
            </a:r>
          </a:p>
          <a:p>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 It replaces the manual switching of the bell in the college</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2000" dirty="0"/>
          </a:p>
          <a:p>
            <a:pPr marL="0" indent="0">
              <a:buNone/>
            </a:pPr>
            <a:endParaRPr lang="en-US" sz="2000" dirty="0"/>
          </a:p>
          <a:p>
            <a:pPr marL="0" indent="0">
              <a:buNone/>
            </a:pPr>
            <a:endParaRPr lang="en-US" sz="2000" dirty="0"/>
          </a:p>
          <a:p>
            <a:endParaRPr lang="en-US" sz="2000" dirty="0"/>
          </a:p>
          <a:p>
            <a:endParaRPr lang="en-US" sz="2000" dirty="0"/>
          </a:p>
          <a:p>
            <a:endParaRPr lang="en-US" sz="2000" dirty="0"/>
          </a:p>
          <a:p>
            <a:endParaRPr lang="en-IN" dirty="0"/>
          </a:p>
        </p:txBody>
      </p:sp>
      <p:sp>
        <p:nvSpPr>
          <p:cNvPr id="14340" name="Slide Number Placeholder 3">
            <a:extLst>
              <a:ext uri="{FF2B5EF4-FFF2-40B4-BE49-F238E27FC236}">
                <a16:creationId xmlns:a16="http://schemas.microsoft.com/office/drawing/2014/main" id="{03341DFF-6523-466C-8278-73B050EF5C1A}"/>
              </a:ext>
            </a:extLst>
          </p:cNvPr>
          <p:cNvSpPr>
            <a:spLocks noGrp="1" noChangeArrowheads="1"/>
          </p:cNvSpPr>
          <p:nvPr>
            <p:ph type="sldNum" sz="quarter" idx="4294967295"/>
          </p:nvPr>
        </p:nvSpPr>
        <p:spPr bwMode="auto">
          <a:xfrm>
            <a:off x="11277600" y="6300788"/>
            <a:ext cx="9144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spcBef>
                <a:spcPct val="0"/>
              </a:spcBef>
              <a:buFontTx/>
              <a:buNone/>
            </a:pPr>
            <a:fld id="{D99BC6CD-46A1-43A2-A2D9-46D299B6D087}" type="slidenum">
              <a:rPr lang="en-IN" altLang="en-US" sz="1800">
                <a:solidFill>
                  <a:schemeClr val="bg1"/>
                </a:solidFill>
                <a:latin typeface="Calibri" panose="020F0502020204030204" pitchFamily="34" charset="0"/>
              </a:rPr>
              <a:pPr>
                <a:spcBef>
                  <a:spcPct val="0"/>
                </a:spcBef>
                <a:buFontTx/>
                <a:buNone/>
              </a:pPr>
              <a:t>4</a:t>
            </a:fld>
            <a:endParaRPr lang="en-IN" altLang="en-US" sz="1800">
              <a:solidFill>
                <a:schemeClr val="bg1"/>
              </a:solidFill>
              <a:latin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CF6BB0B-6641-0CC9-7605-2EB11155D7BD}"/>
              </a:ext>
            </a:extLst>
          </p:cNvPr>
          <p:cNvSpPr>
            <a:spLocks noGrp="1"/>
          </p:cNvSpPr>
          <p:nvPr>
            <p:ph sz="half" idx="1"/>
          </p:nvPr>
        </p:nvSpPr>
        <p:spPr>
          <a:xfrm>
            <a:off x="354724" y="914400"/>
            <a:ext cx="5181600" cy="4690269"/>
          </a:xfrm>
        </p:spPr>
        <p:txBody>
          <a:bodyPr numCol="1"/>
          <a:lstStyle/>
          <a:p>
            <a:pPr marL="0" lvl="0" indent="0">
              <a:lnSpc>
                <a:spcPct val="100000"/>
              </a:lnSpc>
              <a:spcAft>
                <a:spcPts val="1000"/>
              </a:spcAft>
              <a:buNone/>
            </a:pPr>
            <a:r>
              <a:rPr lang="en-US" sz="2000" dirty="0">
                <a:effectLst/>
                <a:latin typeface="Times New Roman" panose="02020603050405020304" pitchFamily="18" charset="0"/>
                <a:ea typeface="Times New Roman" panose="02020603050405020304" pitchFamily="18" charset="0"/>
              </a:rPr>
              <a:t>                                                                                                                                       </a:t>
            </a:r>
            <a:endParaRPr lang="en-IN" sz="2000" dirty="0">
              <a:effectLst/>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CRYSTAL (11.059 MHZ ,32.768KHZ)</a:t>
            </a:r>
            <a:endParaRPr lang="en-IN" sz="2000" dirty="0">
              <a:effectLst/>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DIODE(1N4700)</a:t>
            </a:r>
            <a:endParaRPr lang="en-IN" sz="2000" dirty="0">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RELAY SWITCH (</a:t>
            </a:r>
            <a:r>
              <a:rPr lang="en-US" sz="2000" dirty="0">
                <a:latin typeface="Times New Roman" panose="02020603050405020304" pitchFamily="18" charset="0"/>
                <a:ea typeface="Times New Roman" panose="02020603050405020304" pitchFamily="18" charset="0"/>
              </a:rPr>
              <a:t>5</a:t>
            </a:r>
            <a:r>
              <a:rPr lang="en-US" sz="2000" dirty="0">
                <a:effectLst/>
                <a:latin typeface="Times New Roman" panose="02020603050405020304" pitchFamily="18" charset="0"/>
                <a:ea typeface="Times New Roman" panose="02020603050405020304" pitchFamily="18" charset="0"/>
              </a:rPr>
              <a:t>V MAGNETIC RELAY)</a:t>
            </a:r>
          </a:p>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8051 MICROCONTROLLER </a:t>
            </a:r>
          </a:p>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BELL</a:t>
            </a:r>
          </a:p>
          <a:p>
            <a:pPr marL="342900" lvl="0" indent="-342900">
              <a:lnSpc>
                <a:spcPct val="100000"/>
              </a:lnSpc>
              <a:spcAft>
                <a:spcPts val="1000"/>
              </a:spcAft>
              <a:buFont typeface="Symbol" panose="05050102010706020507" pitchFamily="18" charset="2"/>
              <a:buChar char=""/>
            </a:pPr>
            <a:endParaRPr lang="en-US" sz="2000" dirty="0">
              <a:effectLst/>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endParaRPr lang="en-US" sz="2000" dirty="0">
              <a:effectLst/>
              <a:latin typeface="Times New Roman" panose="02020603050405020304" pitchFamily="18" charset="0"/>
              <a:ea typeface="Times New Roman" panose="02020603050405020304" pitchFamily="18" charset="0"/>
            </a:endParaRPr>
          </a:p>
          <a:p>
            <a:endParaRPr lang="en-IN" sz="2000" dirty="0"/>
          </a:p>
          <a:p>
            <a:endParaRPr lang="en-IN" dirty="0"/>
          </a:p>
        </p:txBody>
      </p:sp>
      <p:sp>
        <p:nvSpPr>
          <p:cNvPr id="6" name="Content Placeholder 5">
            <a:extLst>
              <a:ext uri="{FF2B5EF4-FFF2-40B4-BE49-F238E27FC236}">
                <a16:creationId xmlns:a16="http://schemas.microsoft.com/office/drawing/2014/main" id="{129ECAE3-CB8E-B813-BB7E-235B89EA6AFD}"/>
              </a:ext>
            </a:extLst>
          </p:cNvPr>
          <p:cNvSpPr>
            <a:spLocks noGrp="1"/>
          </p:cNvSpPr>
          <p:nvPr>
            <p:ph sz="half" idx="2"/>
          </p:nvPr>
        </p:nvSpPr>
        <p:spPr/>
        <p:txBody>
          <a:bodyPr/>
          <a:lstStyle/>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RESISTORS  (8,2,10,1) K</a:t>
            </a:r>
            <a:r>
              <a:rPr lang="en-US" sz="2000" dirty="0">
                <a:effectLst/>
                <a:latin typeface="Times New Roman" panose="02020603050405020304" pitchFamily="18" charset="0"/>
                <a:ea typeface="Times New Roman" panose="02020603050405020304" pitchFamily="18" charset="0"/>
                <a:cs typeface="Calibri" panose="020F0502020204030204" pitchFamily="34" charset="0"/>
              </a:rPr>
              <a:t>Ω</a:t>
            </a:r>
            <a:r>
              <a:rPr lang="en-US" sz="2000" dirty="0">
                <a:effectLst/>
                <a:latin typeface="Times New Roman" panose="02020603050405020304" pitchFamily="18" charset="0"/>
                <a:ea typeface="Times New Roman" panose="02020603050405020304" pitchFamily="18" charset="0"/>
              </a:rPr>
              <a:t>,330E</a:t>
            </a:r>
            <a:endParaRPr lang="en-IN" sz="2000" dirty="0">
              <a:effectLst/>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TRANSISTOR (BC 557) PNP</a:t>
            </a:r>
            <a:endParaRPr lang="en-IN" sz="2000" dirty="0">
              <a:effectLst/>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CAPACITORS (1000</a:t>
            </a:r>
            <a:r>
              <a:rPr lang="en-US" sz="2000" dirty="0">
                <a:effectLst/>
                <a:latin typeface="Times New Roman" panose="02020603050405020304" pitchFamily="18" charset="0"/>
                <a:ea typeface="Times New Roman" panose="02020603050405020304" pitchFamily="18" charset="0"/>
                <a:cs typeface="Calibri" panose="020F0502020204030204" pitchFamily="34" charset="0"/>
              </a:rPr>
              <a:t>µ</a:t>
            </a:r>
            <a:r>
              <a:rPr lang="en-US" sz="2000" dirty="0">
                <a:effectLst/>
                <a:latin typeface="Times New Roman" panose="02020603050405020304" pitchFamily="18" charset="0"/>
                <a:ea typeface="Times New Roman" panose="02020603050405020304" pitchFamily="18" charset="0"/>
              </a:rPr>
              <a:t>F ,10</a:t>
            </a:r>
            <a:r>
              <a:rPr lang="en-US" sz="2000" dirty="0">
                <a:effectLst/>
                <a:latin typeface="Times New Roman" panose="02020603050405020304" pitchFamily="18" charset="0"/>
                <a:ea typeface="Times New Roman" panose="02020603050405020304" pitchFamily="18" charset="0"/>
                <a:cs typeface="Calibri" panose="020F0502020204030204" pitchFamily="34" charset="0"/>
              </a:rPr>
              <a:t>µ</a:t>
            </a:r>
            <a:r>
              <a:rPr lang="en-US" sz="2000" dirty="0">
                <a:effectLst/>
                <a:latin typeface="Times New Roman" panose="02020603050405020304" pitchFamily="18" charset="0"/>
                <a:ea typeface="Times New Roman" panose="02020603050405020304" pitchFamily="18" charset="0"/>
              </a:rPr>
              <a:t>F , 140pf)</a:t>
            </a:r>
          </a:p>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DISPLAY(16</a:t>
            </a:r>
            <a:r>
              <a:rPr lang="en-US" sz="2000" dirty="0">
                <a:effectLst/>
                <a:latin typeface="Times New Roman" panose="02020603050405020304" pitchFamily="18" charset="0"/>
                <a:ea typeface="Times New Roman" panose="02020603050405020304" pitchFamily="18" charset="0"/>
                <a:cs typeface="Calibri" panose="020F0502020204030204" pitchFamily="34" charset="0"/>
              </a:rPr>
              <a:t>×</a:t>
            </a:r>
            <a:r>
              <a:rPr lang="en-US" sz="2000" dirty="0">
                <a:effectLst/>
                <a:latin typeface="Times New Roman" panose="02020603050405020304" pitchFamily="18" charset="0"/>
                <a:ea typeface="Times New Roman" panose="02020603050405020304" pitchFamily="18" charset="0"/>
              </a:rPr>
              <a:t>2 LCD)</a:t>
            </a:r>
            <a:endParaRPr lang="en-IN" sz="2000" dirty="0">
              <a:effectLst/>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PUSH BUTTON</a:t>
            </a:r>
            <a:r>
              <a:rPr lang="en-US" sz="2000" dirty="0">
                <a:latin typeface="Times New Roman" panose="02020603050405020304" pitchFamily="18" charset="0"/>
                <a:ea typeface="Times New Roman" panose="02020603050405020304" pitchFamily="18" charset="0"/>
              </a:rPr>
              <a:t>S</a:t>
            </a:r>
            <a:endParaRPr lang="en-US" sz="2000" dirty="0">
              <a:effectLst/>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endParaRPr lang="en-US" sz="2000" dirty="0">
              <a:effectLst/>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endParaRPr lang="en-IN" sz="2000" dirty="0">
              <a:effectLst/>
              <a:latin typeface="Times New Roman" panose="02020603050405020304" pitchFamily="18" charset="0"/>
              <a:ea typeface="Times New Roman" panose="02020603050405020304" pitchFamily="18" charset="0"/>
            </a:endParaRPr>
          </a:p>
          <a:p>
            <a:pPr marL="342900" lvl="0" indent="-342900">
              <a:lnSpc>
                <a:spcPct val="100000"/>
              </a:lnSpc>
              <a:spcAft>
                <a:spcPts val="1000"/>
              </a:spcAft>
              <a:buFont typeface="Symbol" panose="05050102010706020507" pitchFamily="18" charset="2"/>
              <a:buChar char=""/>
            </a:pPr>
            <a:endParaRPr lang="en-IN" sz="2400" dirty="0">
              <a:latin typeface="Times New Roman" panose="02020603050405020304" pitchFamily="18" charset="0"/>
              <a:ea typeface="Times New Roman" panose="02020603050405020304" pitchFamily="18" charset="0"/>
            </a:endParaRPr>
          </a:p>
          <a:p>
            <a:endParaRPr lang="en-IN" dirty="0"/>
          </a:p>
        </p:txBody>
      </p:sp>
      <p:sp>
        <p:nvSpPr>
          <p:cNvPr id="15363" name="Title 1">
            <a:extLst>
              <a:ext uri="{FF2B5EF4-FFF2-40B4-BE49-F238E27FC236}">
                <a16:creationId xmlns:a16="http://schemas.microsoft.com/office/drawing/2014/main" id="{7236B343-8CBE-421A-ABB7-7FFCF4ECA6B3}"/>
              </a:ext>
            </a:extLst>
          </p:cNvPr>
          <p:cNvSpPr>
            <a:spLocks noGrp="1" noChangeArrowheads="1"/>
          </p:cNvSpPr>
          <p:nvPr>
            <p:ph type="title"/>
          </p:nvPr>
        </p:nvSpPr>
        <p:spPr bwMode="auto">
          <a:xfrm>
            <a:off x="0" y="-162719"/>
            <a:ext cx="12192000" cy="864000"/>
          </a:xfrm>
        </p:spPr>
        <p:txBody>
          <a:bodyPr wrap="square" numCol="1" anchorCtr="0" compatLnSpc="1">
            <a:prstTxWarp prst="textNoShape">
              <a:avLst/>
            </a:prstTxWarp>
          </a:bodyPr>
          <a:lstStyle/>
          <a:p>
            <a:pPr eaLnBrk="1" hangingPunct="1"/>
            <a:r>
              <a:rPr lang="en-US" altLang="en-US" dirty="0"/>
              <a:t>COMPONENTS </a:t>
            </a:r>
          </a:p>
        </p:txBody>
      </p:sp>
      <p:sp>
        <p:nvSpPr>
          <p:cNvPr id="15364" name="Slide Number Placeholder 3">
            <a:extLst>
              <a:ext uri="{FF2B5EF4-FFF2-40B4-BE49-F238E27FC236}">
                <a16:creationId xmlns:a16="http://schemas.microsoft.com/office/drawing/2014/main" id="{6A21F277-E75C-4A10-AB31-55B8F8E01A79}"/>
              </a:ext>
            </a:extLst>
          </p:cNvPr>
          <p:cNvSpPr>
            <a:spLocks noGrp="1" noChangeArrowheads="1"/>
          </p:cNvSpPr>
          <p:nvPr>
            <p:ph type="sldNum" sz="quarter" idx="4294967295"/>
          </p:nvPr>
        </p:nvSpPr>
        <p:spPr bwMode="auto">
          <a:xfrm>
            <a:off x="11277600" y="6300788"/>
            <a:ext cx="9144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spcBef>
                <a:spcPct val="0"/>
              </a:spcBef>
              <a:buFontTx/>
              <a:buNone/>
            </a:pPr>
            <a:fld id="{FD189017-3551-49E3-B0BC-2808C21F8BE1}" type="slidenum">
              <a:rPr lang="en-IN" altLang="en-US" sz="1800">
                <a:solidFill>
                  <a:schemeClr val="bg1"/>
                </a:solidFill>
                <a:latin typeface="Calibri" panose="020F0502020204030204" pitchFamily="34" charset="0"/>
              </a:rPr>
              <a:pPr>
                <a:spcBef>
                  <a:spcPct val="0"/>
                </a:spcBef>
                <a:buFontTx/>
                <a:buNone/>
              </a:pPr>
              <a:t>5</a:t>
            </a:fld>
            <a:endParaRPr lang="en-IN" altLang="en-US" sz="1800">
              <a:solidFill>
                <a:schemeClr val="bg1"/>
              </a:solidFill>
              <a:latin typeface="Calibri" panose="020F0502020204030204" pitchFamily="34" charset="0"/>
            </a:endParaRPr>
          </a:p>
        </p:txBody>
      </p:sp>
      <p:sp>
        <p:nvSpPr>
          <p:cNvPr id="15365" name="Rectangle 2">
            <a:extLst>
              <a:ext uri="{FF2B5EF4-FFF2-40B4-BE49-F238E27FC236}">
                <a16:creationId xmlns:a16="http://schemas.microsoft.com/office/drawing/2014/main" id="{1B776799-0E5E-4C75-83A5-CD986BA39CA5}"/>
              </a:ext>
            </a:extLst>
          </p:cNvPr>
          <p:cNvSpPr>
            <a:spLocks noChangeArrowheads="1"/>
          </p:cNvSpPr>
          <p:nvPr/>
        </p:nvSpPr>
        <p:spPr bwMode="auto">
          <a:xfrm>
            <a:off x="1828800" y="1143000"/>
            <a:ext cx="8534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lgn="just">
              <a:spcBef>
                <a:spcPct val="0"/>
              </a:spcBef>
              <a:buFontTx/>
              <a:buNone/>
            </a:pPr>
            <a:endParaRPr lang="en-US" altLang="en-US" sz="1800">
              <a:latin typeface="Calibri" panose="020F0502020204030204" pitchFamily="34" charset="0"/>
            </a:endParaRPr>
          </a:p>
        </p:txBody>
      </p:sp>
      <p:sp>
        <p:nvSpPr>
          <p:cNvPr id="3" name="AutoShape 2">
            <a:extLst>
              <a:ext uri="{FF2B5EF4-FFF2-40B4-BE49-F238E27FC236}">
                <a16:creationId xmlns:a16="http://schemas.microsoft.com/office/drawing/2014/main" id="{FFFFB140-5B64-D76E-2C8D-3CD6C65A9043}"/>
              </a:ext>
            </a:extLst>
          </p:cNvPr>
          <p:cNvSpPr>
            <a:spLocks noChangeAspect="1" noChangeArrowheads="1"/>
          </p:cNvSpPr>
          <p:nvPr/>
        </p:nvSpPr>
        <p:spPr bwMode="auto">
          <a:xfrm>
            <a:off x="5943600" y="3276600"/>
            <a:ext cx="26670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E993F-5A97-9981-588F-3B6904BBEB26}"/>
              </a:ext>
            </a:extLst>
          </p:cNvPr>
          <p:cNvSpPr>
            <a:spLocks noGrp="1"/>
          </p:cNvSpPr>
          <p:nvPr>
            <p:ph type="title"/>
          </p:nvPr>
        </p:nvSpPr>
        <p:spPr/>
        <p:txBody>
          <a:bodyPr/>
          <a:lstStyle/>
          <a:p>
            <a:r>
              <a:rPr lang="en-IN" dirty="0"/>
              <a:t>CIRCUIT DIAGRAM</a:t>
            </a:r>
            <a:br>
              <a:rPr lang="en-IN" dirty="0"/>
            </a:br>
            <a:endParaRPr lang="en-IN" dirty="0"/>
          </a:p>
        </p:txBody>
      </p:sp>
      <p:pic>
        <p:nvPicPr>
          <p:cNvPr id="6" name="Content Placeholder 5">
            <a:extLst>
              <a:ext uri="{FF2B5EF4-FFF2-40B4-BE49-F238E27FC236}">
                <a16:creationId xmlns:a16="http://schemas.microsoft.com/office/drawing/2014/main" id="{5E6325AD-AF63-535B-E0C3-29A79CF317A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1796" y="1066800"/>
            <a:ext cx="7408407" cy="5014913"/>
          </a:xfrm>
        </p:spPr>
      </p:pic>
      <p:sp>
        <p:nvSpPr>
          <p:cNvPr id="4" name="Footer Placeholder 3">
            <a:extLst>
              <a:ext uri="{FF2B5EF4-FFF2-40B4-BE49-F238E27FC236}">
                <a16:creationId xmlns:a16="http://schemas.microsoft.com/office/drawing/2014/main" id="{1C53AFC4-3B91-F88C-0116-AA89164FAE4F}"/>
              </a:ext>
            </a:extLst>
          </p:cNvPr>
          <p:cNvSpPr>
            <a:spLocks noGrp="1"/>
          </p:cNvSpPr>
          <p:nvPr>
            <p:ph type="ftr" sz="quarter" idx="10"/>
          </p:nvPr>
        </p:nvSpPr>
        <p:spPr/>
        <p:txBody>
          <a:bodyPr/>
          <a:lstStyle/>
          <a:p>
            <a:pPr>
              <a:defRPr/>
            </a:pPr>
            <a:r>
              <a:rPr lang="en-US"/>
              <a:t>Switched Mode Power Converter</a:t>
            </a:r>
            <a:endParaRPr lang="en-US" dirty="0"/>
          </a:p>
        </p:txBody>
      </p:sp>
    </p:spTree>
    <p:extLst>
      <p:ext uri="{BB962C8B-B14F-4D97-AF65-F5344CB8AC3E}">
        <p14:creationId xmlns:p14="http://schemas.microsoft.com/office/powerpoint/2010/main" val="1711072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Title 1">
            <a:extLst>
              <a:ext uri="{FF2B5EF4-FFF2-40B4-BE49-F238E27FC236}">
                <a16:creationId xmlns:a16="http://schemas.microsoft.com/office/drawing/2014/main" id="{7236B343-8CBE-421A-ABB7-7FFCF4ECA6B3}"/>
              </a:ext>
            </a:extLst>
          </p:cNvPr>
          <p:cNvSpPr>
            <a:spLocks noGrp="1" noChangeArrowheads="1"/>
          </p:cNvSpPr>
          <p:nvPr>
            <p:ph type="title"/>
          </p:nvPr>
        </p:nvSpPr>
        <p:spPr bwMode="auto"/>
        <p:txBody>
          <a:bodyPr wrap="square" numCol="1" anchorCtr="0" compatLnSpc="1">
            <a:prstTxWarp prst="textNoShape">
              <a:avLst/>
            </a:prstTxWarp>
          </a:bodyPr>
          <a:lstStyle/>
          <a:p>
            <a:pPr eaLnBrk="1" hangingPunct="1"/>
            <a:r>
              <a:rPr lang="en-US" altLang="en-US" dirty="0"/>
              <a:t>Project Implementation </a:t>
            </a:r>
          </a:p>
        </p:txBody>
      </p:sp>
      <p:sp>
        <p:nvSpPr>
          <p:cNvPr id="2" name="Content Placeholder 1">
            <a:extLst>
              <a:ext uri="{FF2B5EF4-FFF2-40B4-BE49-F238E27FC236}">
                <a16:creationId xmlns:a16="http://schemas.microsoft.com/office/drawing/2014/main" id="{C8A6B9B1-BAE1-D003-7561-C56904DED37C}"/>
              </a:ext>
            </a:extLst>
          </p:cNvPr>
          <p:cNvSpPr>
            <a:spLocks noGrp="1"/>
          </p:cNvSpPr>
          <p:nvPr>
            <p:ph idx="1"/>
          </p:nvPr>
        </p:nvSpPr>
        <p:spPr/>
        <p:txBody>
          <a:bodyPr/>
          <a:lstStyle/>
          <a:p>
            <a:r>
              <a:rPr lang="en-US" sz="2400" dirty="0">
                <a:latin typeface="Times New Roman" panose="02020603050405020304" pitchFamily="18" charset="0"/>
                <a:cs typeface="Times New Roman" panose="02020603050405020304" pitchFamily="18" charset="0"/>
              </a:rPr>
              <a:t>This system demonstrates a simple configuration of a circuit of automatic college bell using Microcontroller 8051 which is designed so as the bells in the colleges are not to be operated manually and are fully automatic </a:t>
            </a:r>
          </a:p>
          <a:p>
            <a:r>
              <a:rPr lang="en-US" sz="2400" dirty="0">
                <a:latin typeface="Times New Roman" panose="02020603050405020304" pitchFamily="18" charset="0"/>
                <a:cs typeface="Times New Roman" panose="02020603050405020304" pitchFamily="18" charset="0"/>
              </a:rPr>
              <a:t>Once data is entered the college bell rings after a regular interval as per the programmers need and the timing may be varied in between to include breaks.</a:t>
            </a:r>
          </a:p>
          <a:p>
            <a:endParaRPr lang="en-US" dirty="0"/>
          </a:p>
          <a:p>
            <a:endParaRPr lang="en-IN" dirty="0"/>
          </a:p>
        </p:txBody>
      </p:sp>
      <p:sp>
        <p:nvSpPr>
          <p:cNvPr id="15364" name="Slide Number Placeholder 3">
            <a:extLst>
              <a:ext uri="{FF2B5EF4-FFF2-40B4-BE49-F238E27FC236}">
                <a16:creationId xmlns:a16="http://schemas.microsoft.com/office/drawing/2014/main" id="{6A21F277-E75C-4A10-AB31-55B8F8E01A79}"/>
              </a:ext>
            </a:extLst>
          </p:cNvPr>
          <p:cNvSpPr>
            <a:spLocks noGrp="1" noChangeArrowheads="1"/>
          </p:cNvSpPr>
          <p:nvPr>
            <p:ph type="sldNum" sz="quarter" idx="4294967295"/>
          </p:nvPr>
        </p:nvSpPr>
        <p:spPr bwMode="auto">
          <a:xfrm>
            <a:off x="11277600" y="6300788"/>
            <a:ext cx="9144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spcBef>
                <a:spcPct val="0"/>
              </a:spcBef>
              <a:buFontTx/>
              <a:buNone/>
            </a:pPr>
            <a:fld id="{FD189017-3551-49E3-B0BC-2808C21F8BE1}" type="slidenum">
              <a:rPr lang="en-IN" altLang="en-US" sz="1800">
                <a:solidFill>
                  <a:schemeClr val="bg1"/>
                </a:solidFill>
                <a:latin typeface="Calibri" panose="020F0502020204030204" pitchFamily="34" charset="0"/>
              </a:rPr>
              <a:pPr>
                <a:spcBef>
                  <a:spcPct val="0"/>
                </a:spcBef>
                <a:buFontTx/>
                <a:buNone/>
              </a:pPr>
              <a:t>7</a:t>
            </a:fld>
            <a:endParaRPr lang="en-IN" altLang="en-US" sz="1800">
              <a:solidFill>
                <a:schemeClr val="bg1"/>
              </a:solidFill>
              <a:latin typeface="Calibri" panose="020F0502020204030204" pitchFamily="34" charset="0"/>
            </a:endParaRPr>
          </a:p>
        </p:txBody>
      </p:sp>
      <p:sp>
        <p:nvSpPr>
          <p:cNvPr id="15365" name="Rectangle 2">
            <a:extLst>
              <a:ext uri="{FF2B5EF4-FFF2-40B4-BE49-F238E27FC236}">
                <a16:creationId xmlns:a16="http://schemas.microsoft.com/office/drawing/2014/main" id="{1B776799-0E5E-4C75-83A5-CD986BA39CA5}"/>
              </a:ext>
            </a:extLst>
          </p:cNvPr>
          <p:cNvSpPr>
            <a:spLocks noChangeArrowheads="1"/>
          </p:cNvSpPr>
          <p:nvPr/>
        </p:nvSpPr>
        <p:spPr bwMode="auto">
          <a:xfrm>
            <a:off x="1828800" y="1143000"/>
            <a:ext cx="8534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lgn="just">
              <a:spcBef>
                <a:spcPct val="0"/>
              </a:spcBef>
              <a:buFontTx/>
              <a:buNone/>
            </a:pPr>
            <a:endParaRPr lang="en-US" altLang="en-US" sz="1800">
              <a:latin typeface="Calibri" panose="020F0502020204030204" pitchFamily="34" charset="0"/>
            </a:endParaRPr>
          </a:p>
        </p:txBody>
      </p:sp>
    </p:spTree>
    <p:extLst>
      <p:ext uri="{BB962C8B-B14F-4D97-AF65-F5344CB8AC3E}">
        <p14:creationId xmlns:p14="http://schemas.microsoft.com/office/powerpoint/2010/main" val="967302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8C4949C1-2EE3-4D4C-B482-9F75A0CD60F0}"/>
              </a:ext>
            </a:extLst>
          </p:cNvPr>
          <p:cNvSpPr>
            <a:spLocks noGrp="1" noChangeArrowheads="1"/>
          </p:cNvSpPr>
          <p:nvPr>
            <p:ph type="title"/>
          </p:nvPr>
        </p:nvSpPr>
        <p:spPr bwMode="auto"/>
        <p:txBody>
          <a:bodyPr wrap="square" numCol="1" anchorCtr="0" compatLnSpc="1">
            <a:prstTxWarp prst="textNoShape">
              <a:avLst/>
            </a:prstTxWarp>
          </a:bodyPr>
          <a:lstStyle/>
          <a:p>
            <a:pPr eaLnBrk="1" hangingPunct="1"/>
            <a:r>
              <a:rPr lang="en-US" altLang="en-US" dirty="0"/>
              <a:t>Results and Discussion</a:t>
            </a:r>
          </a:p>
        </p:txBody>
      </p:sp>
      <p:sp>
        <p:nvSpPr>
          <p:cNvPr id="2" name="Content Placeholder 1">
            <a:extLst>
              <a:ext uri="{FF2B5EF4-FFF2-40B4-BE49-F238E27FC236}">
                <a16:creationId xmlns:a16="http://schemas.microsoft.com/office/drawing/2014/main" id="{CAD7E95E-133C-876D-1294-452F5DA58591}"/>
              </a:ext>
            </a:extLst>
          </p:cNvPr>
          <p:cNvSpPr>
            <a:spLocks noGrp="1"/>
          </p:cNvSpPr>
          <p:nvPr>
            <p:ph idx="1"/>
          </p:nvPr>
        </p:nvSpPr>
        <p:spPr/>
        <p:txBody>
          <a:bodyPr/>
          <a:lstStyle/>
          <a:p>
            <a:pPr marL="0" indent="0">
              <a:buNone/>
            </a:pPr>
            <a:endParaRPr lang="en-IN" dirty="0"/>
          </a:p>
          <a:p>
            <a:r>
              <a:rPr lang="en-US" sz="2800" dirty="0">
                <a:latin typeface="Times New Roman" panose="02020603050405020304" pitchFamily="18" charset="0"/>
                <a:cs typeface="Times New Roman" panose="02020603050405020304" pitchFamily="18" charset="0"/>
              </a:rPr>
              <a:t>The bell which can be for desired  interval of  its  functioning as per expected </a:t>
            </a:r>
          </a:p>
          <a:p>
            <a:r>
              <a:rPr lang="en-US" sz="2800" dirty="0">
                <a:latin typeface="Times New Roman" panose="02020603050405020304" pitchFamily="18" charset="0"/>
                <a:cs typeface="Times New Roman" panose="02020603050405020304" pitchFamily="18" charset="0"/>
              </a:rPr>
              <a:t>The timing of the bell can be varied using the keypad supplied with it </a:t>
            </a:r>
          </a:p>
          <a:p>
            <a:r>
              <a:rPr lang="en-US" sz="2800" dirty="0">
                <a:latin typeface="Times New Roman" panose="02020603050405020304" pitchFamily="18" charset="0"/>
                <a:cs typeface="Times New Roman" panose="02020603050405020304" pitchFamily="18" charset="0"/>
              </a:rPr>
              <a:t>The time is displayed in the led screen </a:t>
            </a:r>
          </a:p>
          <a:p>
            <a:r>
              <a:rPr lang="en-US" sz="2800" dirty="0">
                <a:latin typeface="Times New Roman" panose="02020603050405020304" pitchFamily="18" charset="0"/>
                <a:cs typeface="Times New Roman" panose="02020603050405020304" pitchFamily="18" charset="0"/>
              </a:rPr>
              <a:t>The variation in timing is also applicable and is used in this circuit</a:t>
            </a:r>
          </a:p>
          <a:p>
            <a:endParaRPr lang="en-IN" dirty="0"/>
          </a:p>
          <a:p>
            <a:endParaRPr lang="en-IN" dirty="0"/>
          </a:p>
          <a:p>
            <a:endParaRPr lang="en-IN" dirty="0"/>
          </a:p>
        </p:txBody>
      </p:sp>
      <p:sp>
        <p:nvSpPr>
          <p:cNvPr id="17411" name="Slide Number Placeholder 3">
            <a:extLst>
              <a:ext uri="{FF2B5EF4-FFF2-40B4-BE49-F238E27FC236}">
                <a16:creationId xmlns:a16="http://schemas.microsoft.com/office/drawing/2014/main" id="{2D4A9317-073C-4240-A5AC-442D64E48315}"/>
              </a:ext>
            </a:extLst>
          </p:cNvPr>
          <p:cNvSpPr>
            <a:spLocks noGrp="1" noChangeArrowheads="1"/>
          </p:cNvSpPr>
          <p:nvPr>
            <p:ph type="sldNum" sz="quarter" idx="4294967295"/>
          </p:nvPr>
        </p:nvSpPr>
        <p:spPr bwMode="auto">
          <a:xfrm>
            <a:off x="11277600" y="6300788"/>
            <a:ext cx="9144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spcBef>
                <a:spcPct val="0"/>
              </a:spcBef>
              <a:buFontTx/>
              <a:buNone/>
            </a:pPr>
            <a:fld id="{A5982DE0-FB8D-404E-BC66-3F3607A5B3B3}" type="slidenum">
              <a:rPr lang="en-IN" altLang="en-US" sz="1800">
                <a:solidFill>
                  <a:schemeClr val="bg1"/>
                </a:solidFill>
                <a:latin typeface="Calibri" panose="020F0502020204030204" pitchFamily="34" charset="0"/>
              </a:rPr>
              <a:pPr>
                <a:spcBef>
                  <a:spcPct val="0"/>
                </a:spcBef>
                <a:buFontTx/>
                <a:buNone/>
              </a:pPr>
              <a:t>8</a:t>
            </a:fld>
            <a:endParaRPr lang="en-IN" altLang="en-US" sz="1800">
              <a:solidFill>
                <a:schemeClr val="bg1"/>
              </a:solidFill>
              <a:latin typeface="Calibri" panose="020F0502020204030204" pitchFamily="34" charset="0"/>
            </a:endParaRPr>
          </a:p>
        </p:txBody>
      </p:sp>
      <p:sp>
        <p:nvSpPr>
          <p:cNvPr id="17412" name="Rectangle 2">
            <a:extLst>
              <a:ext uri="{FF2B5EF4-FFF2-40B4-BE49-F238E27FC236}">
                <a16:creationId xmlns:a16="http://schemas.microsoft.com/office/drawing/2014/main" id="{0DCCD30A-331B-451F-9006-B147EB805490}"/>
              </a:ext>
            </a:extLst>
          </p:cNvPr>
          <p:cNvSpPr>
            <a:spLocks noChangeArrowheads="1"/>
          </p:cNvSpPr>
          <p:nvPr/>
        </p:nvSpPr>
        <p:spPr bwMode="auto">
          <a:xfrm>
            <a:off x="1828800" y="1143000"/>
            <a:ext cx="8534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lgn="just">
              <a:spcBef>
                <a:spcPct val="0"/>
              </a:spcBef>
              <a:buFontTx/>
              <a:buNone/>
            </a:pPr>
            <a:endParaRPr lang="en-US" altLang="en-US" sz="1800">
              <a:latin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EF68A336-3C54-4478-822B-0D11985B5310}"/>
              </a:ext>
            </a:extLst>
          </p:cNvPr>
          <p:cNvSpPr>
            <a:spLocks noGrp="1" noChangeArrowheads="1"/>
          </p:cNvSpPr>
          <p:nvPr>
            <p:ph type="title"/>
          </p:nvPr>
        </p:nvSpPr>
        <p:spPr bwMode="auto"/>
        <p:txBody>
          <a:bodyPr wrap="square" numCol="1" anchorCtr="0" compatLnSpc="1">
            <a:prstTxWarp prst="textNoShape">
              <a:avLst/>
            </a:prstTxWarp>
          </a:bodyPr>
          <a:lstStyle/>
          <a:p>
            <a:pPr eaLnBrk="1" hangingPunct="1"/>
            <a:r>
              <a:rPr lang="en-US" altLang="en-US"/>
              <a:t>Conclusion</a:t>
            </a:r>
          </a:p>
        </p:txBody>
      </p:sp>
      <p:sp>
        <p:nvSpPr>
          <p:cNvPr id="2" name="Content Placeholder 1">
            <a:extLst>
              <a:ext uri="{FF2B5EF4-FFF2-40B4-BE49-F238E27FC236}">
                <a16:creationId xmlns:a16="http://schemas.microsoft.com/office/drawing/2014/main" id="{F6BA2AD0-66F9-6C78-2223-0D81AC441B9D}"/>
              </a:ext>
            </a:extLst>
          </p:cNvPr>
          <p:cNvSpPr>
            <a:spLocks noGrp="1"/>
          </p:cNvSpPr>
          <p:nvPr>
            <p:ph idx="1"/>
          </p:nvPr>
        </p:nvSpPr>
        <p:spPr/>
        <p:txBody>
          <a:bodyPr/>
          <a:lstStyle/>
          <a:p>
            <a:r>
              <a:rPr lang="en-US" sz="2400" dirty="0">
                <a:latin typeface="Times New Roman" panose="02020603050405020304" pitchFamily="18" charset="0"/>
                <a:cs typeface="Times New Roman" panose="02020603050405020304" pitchFamily="18" charset="0"/>
              </a:rPr>
              <a:t>A automatic college bell can be successfully designed and can be applicable in school and colleges as per to save manpower</a:t>
            </a:r>
          </a:p>
          <a:p>
            <a:r>
              <a:rPr lang="en-US" sz="2400" dirty="0">
                <a:latin typeface="Times New Roman" panose="02020603050405020304" pitchFamily="18" charset="0"/>
                <a:cs typeface="Times New Roman" panose="02020603050405020304" pitchFamily="18" charset="0"/>
              </a:rPr>
              <a:t>  To save time it’s a cost effective project which can be built using easily available equipment and can be used in real time in the school and in the colleges</a:t>
            </a: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 This can be included in every educational institution as per the timing which can be easily reprogrammed by a common laymen and can also vary timing for some classes as per the schedule of the school. </a:t>
            </a:r>
          </a:p>
          <a:p>
            <a:r>
              <a:rPr lang="en-US" sz="2400" dirty="0">
                <a:latin typeface="Times New Roman" panose="02020603050405020304" pitchFamily="18" charset="0"/>
                <a:cs typeface="Times New Roman" panose="02020603050405020304" pitchFamily="18" charset="0"/>
              </a:rPr>
              <a:t>The display of time in the project also increases it effectiveness.</a:t>
            </a:r>
            <a:endParaRPr lang="en-IN" sz="2400" dirty="0">
              <a:latin typeface="Times New Roman" panose="02020603050405020304" pitchFamily="18" charset="0"/>
              <a:cs typeface="Times New Roman" panose="02020603050405020304" pitchFamily="18" charset="0"/>
            </a:endParaRPr>
          </a:p>
        </p:txBody>
      </p:sp>
      <p:sp>
        <p:nvSpPr>
          <p:cNvPr id="18435" name="Slide Number Placeholder 3">
            <a:extLst>
              <a:ext uri="{FF2B5EF4-FFF2-40B4-BE49-F238E27FC236}">
                <a16:creationId xmlns:a16="http://schemas.microsoft.com/office/drawing/2014/main" id="{E32F6BD7-8AEE-44D1-A442-FCBF76934FB4}"/>
              </a:ext>
            </a:extLst>
          </p:cNvPr>
          <p:cNvSpPr>
            <a:spLocks noGrp="1" noChangeArrowheads="1"/>
          </p:cNvSpPr>
          <p:nvPr>
            <p:ph type="sldNum" sz="quarter" idx="4294967295"/>
          </p:nvPr>
        </p:nvSpPr>
        <p:spPr bwMode="auto">
          <a:xfrm>
            <a:off x="11277600" y="6300788"/>
            <a:ext cx="9144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spcBef>
                <a:spcPct val="0"/>
              </a:spcBef>
              <a:buFontTx/>
              <a:buNone/>
            </a:pPr>
            <a:fld id="{38393BF2-7898-4311-B604-A53AB6B58910}" type="slidenum">
              <a:rPr lang="en-IN" altLang="en-US" sz="1800">
                <a:solidFill>
                  <a:schemeClr val="bg1"/>
                </a:solidFill>
                <a:latin typeface="Calibri" panose="020F0502020204030204" pitchFamily="34" charset="0"/>
              </a:rPr>
              <a:pPr>
                <a:spcBef>
                  <a:spcPct val="0"/>
                </a:spcBef>
                <a:buFontTx/>
                <a:buNone/>
              </a:pPr>
              <a:t>9</a:t>
            </a:fld>
            <a:endParaRPr lang="en-IN" altLang="en-US" sz="1800">
              <a:solidFill>
                <a:schemeClr val="bg1"/>
              </a:solidFill>
              <a:latin typeface="Calibri" panose="020F0502020204030204" pitchFamily="34" charset="0"/>
            </a:endParaRPr>
          </a:p>
        </p:txBody>
      </p:sp>
      <p:sp>
        <p:nvSpPr>
          <p:cNvPr id="18436" name="Rectangle 2">
            <a:extLst>
              <a:ext uri="{FF2B5EF4-FFF2-40B4-BE49-F238E27FC236}">
                <a16:creationId xmlns:a16="http://schemas.microsoft.com/office/drawing/2014/main" id="{12DD4F9F-8C97-460B-A9A5-2EF5BE33FAC4}"/>
              </a:ext>
            </a:extLst>
          </p:cNvPr>
          <p:cNvSpPr>
            <a:spLocks noChangeArrowheads="1"/>
          </p:cNvSpPr>
          <p:nvPr/>
        </p:nvSpPr>
        <p:spPr bwMode="auto">
          <a:xfrm>
            <a:off x="1828800" y="1143000"/>
            <a:ext cx="8534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Garamond" panose="02020404030301010803" pitchFamily="18" charset="0"/>
                <a:ea typeface="Cambria" panose="02040503050406030204" pitchFamily="18" charset="0"/>
                <a:cs typeface="Cambria" panose="02040503050406030204" pitchFamily="18" charset="0"/>
              </a:defRPr>
            </a:lvl1pPr>
            <a:lvl2pPr marL="742950" indent="-285750">
              <a:spcBef>
                <a:spcPct val="20000"/>
              </a:spcBef>
              <a:buFont typeface="Arial" panose="020B0604020202020204" pitchFamily="34" charset="0"/>
              <a:buChar char="–"/>
              <a:defRPr sz="2800">
                <a:solidFill>
                  <a:schemeClr val="tx1"/>
                </a:solidFill>
                <a:latin typeface="Garamond" panose="02020404030301010803" pitchFamily="18" charset="0"/>
                <a:ea typeface="Cambria" panose="02040503050406030204" pitchFamily="18" charset="0"/>
                <a:cs typeface="Cambria" panose="02040503050406030204" pitchFamily="18" charset="0"/>
              </a:defRPr>
            </a:lvl2pPr>
            <a:lvl3pPr marL="1143000" indent="-228600">
              <a:spcBef>
                <a:spcPct val="20000"/>
              </a:spcBef>
              <a:buFont typeface="Arial" panose="020B0604020202020204" pitchFamily="34" charset="0"/>
              <a:buChar char="•"/>
              <a:defRPr sz="2400">
                <a:solidFill>
                  <a:schemeClr val="tx1"/>
                </a:solidFill>
                <a:latin typeface="Garamond" panose="02020404030301010803" pitchFamily="18" charset="0"/>
                <a:ea typeface="Cambria" panose="02040503050406030204" pitchFamily="18" charset="0"/>
                <a:cs typeface="Cambria" panose="02040503050406030204" pitchFamily="18" charset="0"/>
              </a:defRPr>
            </a:lvl3pPr>
            <a:lvl4pPr marL="16002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4pPr>
            <a:lvl5pPr marL="2057400" indent="-228600">
              <a:spcBef>
                <a:spcPct val="20000"/>
              </a:spcBef>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Garamond" panose="02020404030301010803" pitchFamily="18" charset="0"/>
                <a:ea typeface="Cambria" panose="02040503050406030204" pitchFamily="18" charset="0"/>
                <a:cs typeface="Cambria" panose="02040503050406030204" pitchFamily="18" charset="0"/>
              </a:defRPr>
            </a:lvl9pPr>
          </a:lstStyle>
          <a:p>
            <a:pPr algn="just">
              <a:spcBef>
                <a:spcPct val="0"/>
              </a:spcBef>
              <a:buFontTx/>
              <a:buNone/>
            </a:pPr>
            <a:endParaRPr lang="en-US" altLang="en-US" sz="1800">
              <a:latin typeface="Calibri" panose="020F0502020204030204" pitchFamily="34" charset="0"/>
            </a:endParaRPr>
          </a:p>
        </p:txBody>
      </p:sp>
    </p:spTree>
  </p:cSld>
  <p:clrMapOvr>
    <a:masterClrMapping/>
  </p:clrMapOvr>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NMAMIT-Theme</Template>
  <TotalTime>1762</TotalTime>
  <Words>602</Words>
  <Application>Microsoft Office PowerPoint</Application>
  <PresentationFormat>Widescreen</PresentationFormat>
  <Paragraphs>87</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Calibri</vt:lpstr>
      <vt:lpstr>Calibri Light</vt:lpstr>
      <vt:lpstr>Garamond</vt:lpstr>
      <vt:lpstr>Palatino</vt:lpstr>
      <vt:lpstr>Symbol</vt:lpstr>
      <vt:lpstr>Times New Roman</vt:lpstr>
      <vt:lpstr>Wingdings</vt:lpstr>
      <vt:lpstr>2_Office Theme</vt:lpstr>
      <vt:lpstr>AUTOMATIC COLLEGE BELL</vt:lpstr>
      <vt:lpstr>Introduction</vt:lpstr>
      <vt:lpstr>Problem Definition</vt:lpstr>
      <vt:lpstr>Objectives</vt:lpstr>
      <vt:lpstr>COMPONENTS </vt:lpstr>
      <vt:lpstr>CIRCUIT DIAGRAM </vt:lpstr>
      <vt:lpstr>Project Implementation </vt:lpstr>
      <vt:lpstr>Results and Discussion</vt:lpstr>
      <vt:lpstr>Conclusion</vt:lpstr>
      <vt:lpstr>References</vt:lpstr>
      <vt:lpstr>Thank You</vt:lpstr>
    </vt:vector>
  </TitlesOfParts>
  <Company>NET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Integrated Circuit</dc:title>
  <dc:creator>NITTE</dc:creator>
  <cp:lastModifiedBy>kanzalhaqakanju .</cp:lastModifiedBy>
  <cp:revision>65</cp:revision>
  <dcterms:created xsi:type="dcterms:W3CDTF">2008-12-26T11:23:02Z</dcterms:created>
  <dcterms:modified xsi:type="dcterms:W3CDTF">2022-06-23T06:37:13Z</dcterms:modified>
</cp:coreProperties>
</file>

<file path=docProps/thumbnail.jpeg>
</file>